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 id="2147483732" r:id="rId2"/>
    <p:sldMasterId id="2147483744" r:id="rId3"/>
  </p:sldMasterIdLst>
  <p:notesMasterIdLst>
    <p:notesMasterId r:id="rId7"/>
  </p:notesMasterIdLst>
  <p:sldIdLst>
    <p:sldId id="256" r:id="rId4"/>
    <p:sldId id="258" r:id="rId5"/>
    <p:sldId id="257" r:id="rId6"/>
  </p:sldIdLst>
  <p:sldSz cx="21383625"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5" userDrawn="1">
          <p15:clr>
            <a:srgbClr val="A4A3A4"/>
          </p15:clr>
        </p15:guide>
        <p15:guide id="2" pos="67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AC1"/>
    <a:srgbClr val="4477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311"/>
    <p:restoredTop sz="97030"/>
  </p:normalViewPr>
  <p:slideViewPr>
    <p:cSldViewPr snapToGrid="0" snapToObjects="1">
      <p:cViewPr>
        <p:scale>
          <a:sx n="100" d="100"/>
          <a:sy n="100" d="100"/>
        </p:scale>
        <p:origin x="360" y="144"/>
      </p:cViewPr>
      <p:guideLst>
        <p:guide orient="horz" pos="9535"/>
        <p:guide pos="67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notesMaster" Target="notesMasters/notesMaster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tableStyles" Target="tableStyles.xml"/><Relationship Id="rId5" Type="http://schemas.openxmlformats.org/officeDocument/2006/relationships/slide" Target="slides/slide2.xml"/><Relationship Id="rId1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viewProps" Target="view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diagrams/_rels/data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diagrams/_rels/data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diagrams/_rels/drawing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diagrams/_rels/drawing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2865D5-BDB2-814D-BEC4-F8FF997C3AC6}" type="doc">
      <dgm:prSet loTypeId="urn:microsoft.com/office/officeart/2005/8/layout/list1" loCatId="" qsTypeId="urn:microsoft.com/office/officeart/2005/8/quickstyle/3D4" qsCatId="3D" csTypeId="urn:microsoft.com/office/officeart/2005/8/colors/accent1_2" csCatId="accent1" phldr="1"/>
      <dgm:spPr/>
      <dgm:t>
        <a:bodyPr/>
        <a:lstStyle/>
        <a:p>
          <a:endParaRPr lang="en-GB"/>
        </a:p>
      </dgm:t>
    </dgm:pt>
    <dgm:pt modelId="{649A9EE5-5BEC-954A-823D-69581E903F5F}">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3600" dirty="0"/>
            <a:t>Visual Question Answering</a:t>
          </a:r>
          <a:endParaRPr lang="x-none" sz="3600" dirty="0"/>
        </a:p>
      </dgm:t>
    </dgm:pt>
    <dgm:pt modelId="{CB2649B6-E849-1F48-B203-76FE299F0140}" type="parTrans" cxnId="{7C8E376F-9956-BE4D-BB1A-CBE448B0D187}">
      <dgm:prSet/>
      <dgm:spPr/>
      <dgm:t>
        <a:bodyPr/>
        <a:lstStyle/>
        <a:p>
          <a:endParaRPr lang="en-GB"/>
        </a:p>
      </dgm:t>
    </dgm:pt>
    <dgm:pt modelId="{B16E51A7-FFBB-1B48-BB70-F18DBF2E0816}" type="sibTrans" cxnId="{7C8E376F-9956-BE4D-BB1A-CBE448B0D187}">
      <dgm:prSet/>
      <dgm:spPr/>
      <dgm:t>
        <a:bodyPr/>
        <a:lstStyle/>
        <a:p>
          <a:endParaRPr lang="en-GB"/>
        </a:p>
      </dgm:t>
    </dgm:pt>
    <dgm:pt modelId="{DEE50AFB-5EAE-C947-A075-D28DEFA07CDE}">
      <dgm:prSet custT="1"/>
      <dgm:spPr/>
      <dgm:t>
        <a:bodyPr/>
        <a:lstStyle/>
        <a:p>
          <a:pPr>
            <a:buNone/>
          </a:pPr>
          <a:r>
            <a:rPr lang="en-US" sz="2600" dirty="0"/>
            <a:t>Visual Question Answering (VQA) is the task of answering</a:t>
          </a:r>
          <a:endParaRPr lang="x-none" sz="2600" dirty="0"/>
        </a:p>
      </dgm:t>
    </dgm:pt>
    <dgm:pt modelId="{3A219C3A-07BF-B147-8255-CBDD766B2296}" type="parTrans" cxnId="{9DEA6097-E6CD-B04D-A28D-B857EC7C5001}">
      <dgm:prSet/>
      <dgm:spPr/>
      <dgm:t>
        <a:bodyPr/>
        <a:lstStyle/>
        <a:p>
          <a:endParaRPr lang="en-GB"/>
        </a:p>
      </dgm:t>
    </dgm:pt>
    <dgm:pt modelId="{DE0DFD15-35F0-CE43-8E08-C6B83CB71E40}" type="sibTrans" cxnId="{9DEA6097-E6CD-B04D-A28D-B857EC7C5001}">
      <dgm:prSet/>
      <dgm:spPr/>
      <dgm:t>
        <a:bodyPr/>
        <a:lstStyle/>
        <a:p>
          <a:endParaRPr lang="en-GB"/>
        </a:p>
      </dgm:t>
    </dgm:pt>
    <dgm:pt modelId="{3269FE73-DCDB-3344-A7A8-A6D8DB9A50D9}">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3600" dirty="0"/>
            <a:t>Visual Reasoning</a:t>
          </a:r>
          <a:endParaRPr lang="x-none" sz="3600" dirty="0"/>
        </a:p>
      </dgm:t>
    </dgm:pt>
    <dgm:pt modelId="{2FD052F4-DE36-A74C-9B11-96BB0050302A}" type="parTrans" cxnId="{71997EC1-13A9-964F-990B-837132BB4F55}">
      <dgm:prSet/>
      <dgm:spPr/>
      <dgm:t>
        <a:bodyPr/>
        <a:lstStyle/>
        <a:p>
          <a:endParaRPr lang="en-GB"/>
        </a:p>
      </dgm:t>
    </dgm:pt>
    <dgm:pt modelId="{44AB3492-1319-7043-AB82-374793CB0178}" type="sibTrans" cxnId="{71997EC1-13A9-964F-990B-837132BB4F55}">
      <dgm:prSet/>
      <dgm:spPr/>
      <dgm:t>
        <a:bodyPr/>
        <a:lstStyle/>
        <a:p>
          <a:endParaRPr lang="en-GB"/>
        </a:p>
      </dgm:t>
    </dgm:pt>
    <dgm:pt modelId="{D01B8A88-87AE-EA43-9062-D5185DB63949}">
      <dgm:prSet custT="1"/>
      <dgm:spPr/>
      <dgm:t>
        <a:bodyPr/>
        <a:lstStyle/>
        <a:p>
          <a:pPr>
            <a:buNone/>
          </a:pPr>
          <a:r>
            <a:rPr lang="en-US" sz="2600" dirty="0"/>
            <a:t>A VQA task</a:t>
          </a:r>
          <a:r>
            <a:rPr lang="en-GB" sz="2600" dirty="0"/>
            <a:t> designed explicitly to test </a:t>
          </a:r>
          <a:r>
            <a:rPr lang="en-US" sz="2600" dirty="0"/>
            <a:t>reasoning skills, such as</a:t>
          </a:r>
          <a:endParaRPr lang="x-none" sz="2600" dirty="0"/>
        </a:p>
      </dgm:t>
    </dgm:pt>
    <dgm:pt modelId="{B8238D6D-D98F-7343-B070-86B0C07EEBB6}" type="parTrans" cxnId="{90FE6093-15DF-194C-9C2F-8B4B6A60FDD4}">
      <dgm:prSet/>
      <dgm:spPr/>
      <dgm:t>
        <a:bodyPr/>
        <a:lstStyle/>
        <a:p>
          <a:endParaRPr lang="en-GB"/>
        </a:p>
      </dgm:t>
    </dgm:pt>
    <dgm:pt modelId="{1B3832C7-6772-7540-A32A-E7701ABAFC90}" type="sibTrans" cxnId="{90FE6093-15DF-194C-9C2F-8B4B6A60FDD4}">
      <dgm:prSet/>
      <dgm:spPr/>
      <dgm:t>
        <a:bodyPr/>
        <a:lstStyle/>
        <a:p>
          <a:endParaRPr lang="en-GB"/>
        </a:p>
      </dgm:t>
    </dgm:pt>
    <dgm:pt modelId="{50CAA586-A1B1-A245-8DBF-D1466A3DF56D}">
      <dgm:prSet custT="1"/>
      <dgm:spPr/>
      <dgm:t>
        <a:bodyPr/>
        <a:lstStyle/>
        <a:p>
          <a:pPr>
            <a:buNone/>
          </a:pPr>
          <a:r>
            <a:rPr lang="en-US" sz="2600" dirty="0"/>
            <a:t>question about an image. </a:t>
          </a:r>
          <a:endParaRPr lang="x-none" sz="2600" dirty="0"/>
        </a:p>
      </dgm:t>
    </dgm:pt>
    <dgm:pt modelId="{3D7C8687-1D6A-A04B-9C0E-CF471D9C4D2E}" type="parTrans" cxnId="{E7F59326-0EF3-3443-A1BA-F3F02AFA0F98}">
      <dgm:prSet/>
      <dgm:spPr/>
      <dgm:t>
        <a:bodyPr/>
        <a:lstStyle/>
        <a:p>
          <a:endParaRPr lang="en-GB"/>
        </a:p>
      </dgm:t>
    </dgm:pt>
    <dgm:pt modelId="{D878ECF7-D1C0-CB47-BCF0-D4731B4FEA30}" type="sibTrans" cxnId="{E7F59326-0EF3-3443-A1BA-F3F02AFA0F98}">
      <dgm:prSet/>
      <dgm:spPr/>
      <dgm:t>
        <a:bodyPr/>
        <a:lstStyle/>
        <a:p>
          <a:endParaRPr lang="en-GB"/>
        </a:p>
      </dgm:t>
    </dgm:pt>
    <dgm:pt modelId="{081D44CA-9C6D-2D48-B3A5-478A38FFDC81}">
      <dgm:prSet custT="1"/>
      <dgm:spPr/>
      <dgm:t>
        <a:bodyPr/>
        <a:lstStyle/>
        <a:p>
          <a:pPr>
            <a:buNone/>
          </a:pPr>
          <a:r>
            <a:rPr lang="en-US" sz="2600" dirty="0"/>
            <a:t>spatial understanding, </a:t>
          </a:r>
          <a:r>
            <a:rPr lang="en-GB" sz="2600" dirty="0"/>
            <a:t>counting, comparing, logical</a:t>
          </a:r>
          <a:endParaRPr lang="x-none" sz="2600" dirty="0"/>
        </a:p>
      </dgm:t>
    </dgm:pt>
    <dgm:pt modelId="{BA96084E-067D-6B40-BD25-ABDB9508E0E9}" type="parTrans" cxnId="{71712BAE-E8E4-5C45-88BE-36B343AE4CCC}">
      <dgm:prSet/>
      <dgm:spPr/>
      <dgm:t>
        <a:bodyPr/>
        <a:lstStyle/>
        <a:p>
          <a:endParaRPr lang="en-GB"/>
        </a:p>
      </dgm:t>
    </dgm:pt>
    <dgm:pt modelId="{A0EEE013-788C-9A45-933B-B3E2BC07144D}" type="sibTrans" cxnId="{71712BAE-E8E4-5C45-88BE-36B343AE4CCC}">
      <dgm:prSet/>
      <dgm:spPr/>
      <dgm:t>
        <a:bodyPr/>
        <a:lstStyle/>
        <a:p>
          <a:endParaRPr lang="en-GB"/>
        </a:p>
      </dgm:t>
    </dgm:pt>
    <dgm:pt modelId="{56E7943B-FE28-614E-9B85-6CC8FE1EB4F0}">
      <dgm:prSet custT="1"/>
      <dgm:spPr/>
      <dgm:t>
        <a:bodyPr/>
        <a:lstStyle/>
        <a:p>
          <a:pPr>
            <a:buNone/>
          </a:pPr>
          <a:r>
            <a:rPr lang="en-GB" sz="2600" dirty="0"/>
            <a:t>reasoning, and storing information in memory.</a:t>
          </a:r>
          <a:endParaRPr lang="x-none" sz="2600" dirty="0"/>
        </a:p>
      </dgm:t>
    </dgm:pt>
    <dgm:pt modelId="{EA4A41ED-1C75-D644-842F-752FDC49D8E3}" type="parTrans" cxnId="{6990C059-CCAD-604A-AE3E-28DFE30A0AB5}">
      <dgm:prSet/>
      <dgm:spPr/>
      <dgm:t>
        <a:bodyPr/>
        <a:lstStyle/>
        <a:p>
          <a:endParaRPr lang="en-GB"/>
        </a:p>
      </dgm:t>
    </dgm:pt>
    <dgm:pt modelId="{0FD47128-D78A-C44C-B2BB-3A0088F9276C}" type="sibTrans" cxnId="{6990C059-CCAD-604A-AE3E-28DFE30A0AB5}">
      <dgm:prSet/>
      <dgm:spPr/>
      <dgm:t>
        <a:bodyPr/>
        <a:lstStyle/>
        <a:p>
          <a:endParaRPr lang="en-GB"/>
        </a:p>
      </dgm:t>
    </dgm:pt>
    <dgm:pt modelId="{4D173ED5-A239-BB47-BBAD-1E92933A2F05}" type="pres">
      <dgm:prSet presAssocID="{E82865D5-BDB2-814D-BEC4-F8FF997C3AC6}" presName="linear" presStyleCnt="0">
        <dgm:presLayoutVars>
          <dgm:dir/>
          <dgm:animLvl val="lvl"/>
          <dgm:resizeHandles val="exact"/>
        </dgm:presLayoutVars>
      </dgm:prSet>
      <dgm:spPr/>
    </dgm:pt>
    <dgm:pt modelId="{E9F061E0-0C36-6340-8B78-4762DCD8C0CD}" type="pres">
      <dgm:prSet presAssocID="{649A9EE5-5BEC-954A-823D-69581E903F5F}" presName="parentLin" presStyleCnt="0"/>
      <dgm:spPr/>
    </dgm:pt>
    <dgm:pt modelId="{DA959342-875E-1948-8B59-928D58ABF270}" type="pres">
      <dgm:prSet presAssocID="{649A9EE5-5BEC-954A-823D-69581E903F5F}" presName="parentLeftMargin" presStyleLbl="node1" presStyleIdx="0" presStyleCnt="2"/>
      <dgm:spPr/>
    </dgm:pt>
    <dgm:pt modelId="{6514892C-F59F-5F4A-BEB2-DF0C706CE5DB}" type="pres">
      <dgm:prSet presAssocID="{649A9EE5-5BEC-954A-823D-69581E903F5F}" presName="parentText" presStyleLbl="node1" presStyleIdx="0" presStyleCnt="2" custScaleY="72433">
        <dgm:presLayoutVars>
          <dgm:chMax val="0"/>
          <dgm:bulletEnabled val="1"/>
        </dgm:presLayoutVars>
      </dgm:prSet>
      <dgm:spPr/>
    </dgm:pt>
    <dgm:pt modelId="{C8D16B8B-2723-804C-AA4A-831F2875B0A1}" type="pres">
      <dgm:prSet presAssocID="{649A9EE5-5BEC-954A-823D-69581E903F5F}" presName="negativeSpace" presStyleCnt="0"/>
      <dgm:spPr/>
    </dgm:pt>
    <dgm:pt modelId="{9D07FCB1-15B9-4A43-A069-AD0BB4E2BC5B}" type="pres">
      <dgm:prSet presAssocID="{649A9EE5-5BEC-954A-823D-69581E903F5F}" presName="childText" presStyleLbl="conFgAcc1" presStyleIdx="0" presStyleCnt="2">
        <dgm:presLayoutVars>
          <dgm:bulletEnabled val="1"/>
        </dgm:presLayoutVars>
      </dgm:prSet>
      <dgm:spPr/>
    </dgm:pt>
    <dgm:pt modelId="{9FFE1943-933F-AC4F-8CCA-DC13048A5FAD}" type="pres">
      <dgm:prSet presAssocID="{B16E51A7-FFBB-1B48-BB70-F18DBF2E0816}" presName="spaceBetweenRectangles" presStyleCnt="0"/>
      <dgm:spPr/>
    </dgm:pt>
    <dgm:pt modelId="{0692E05F-B7A6-324E-B2AF-0CE41718AE63}" type="pres">
      <dgm:prSet presAssocID="{3269FE73-DCDB-3344-A7A8-A6D8DB9A50D9}" presName="parentLin" presStyleCnt="0"/>
      <dgm:spPr/>
    </dgm:pt>
    <dgm:pt modelId="{3A3EEBE7-24C1-9345-A133-EAC7BA0B228A}" type="pres">
      <dgm:prSet presAssocID="{3269FE73-DCDB-3344-A7A8-A6D8DB9A50D9}" presName="parentLeftMargin" presStyleLbl="node1" presStyleIdx="0" presStyleCnt="2"/>
      <dgm:spPr/>
    </dgm:pt>
    <dgm:pt modelId="{7AA9E491-FBF1-E84A-B14A-80718924C540}" type="pres">
      <dgm:prSet presAssocID="{3269FE73-DCDB-3344-A7A8-A6D8DB9A50D9}" presName="parentText" presStyleLbl="node1" presStyleIdx="1" presStyleCnt="2" custScaleY="72433">
        <dgm:presLayoutVars>
          <dgm:chMax val="0"/>
          <dgm:bulletEnabled val="1"/>
        </dgm:presLayoutVars>
      </dgm:prSet>
      <dgm:spPr/>
    </dgm:pt>
    <dgm:pt modelId="{59DB6F3C-5310-C84A-9E8C-830E5C911621}" type="pres">
      <dgm:prSet presAssocID="{3269FE73-DCDB-3344-A7A8-A6D8DB9A50D9}" presName="negativeSpace" presStyleCnt="0"/>
      <dgm:spPr/>
    </dgm:pt>
    <dgm:pt modelId="{4A710DFB-F7BF-AF47-B499-489F2819FCAA}" type="pres">
      <dgm:prSet presAssocID="{3269FE73-DCDB-3344-A7A8-A6D8DB9A50D9}" presName="childText" presStyleLbl="conFgAcc1" presStyleIdx="1" presStyleCnt="2">
        <dgm:presLayoutVars>
          <dgm:bulletEnabled val="1"/>
        </dgm:presLayoutVars>
      </dgm:prSet>
      <dgm:spPr/>
    </dgm:pt>
  </dgm:ptLst>
  <dgm:cxnLst>
    <dgm:cxn modelId="{BAFFD500-57EC-9047-8794-806953C93379}" type="presOf" srcId="{E82865D5-BDB2-814D-BEC4-F8FF997C3AC6}" destId="{4D173ED5-A239-BB47-BBAD-1E92933A2F05}" srcOrd="0" destOrd="0" presId="urn:microsoft.com/office/officeart/2005/8/layout/list1"/>
    <dgm:cxn modelId="{3A170416-34BD-3C43-9751-B03E95578C4A}" type="presOf" srcId="{56E7943B-FE28-614E-9B85-6CC8FE1EB4F0}" destId="{4A710DFB-F7BF-AF47-B499-489F2819FCAA}" srcOrd="0" destOrd="2" presId="urn:microsoft.com/office/officeart/2005/8/layout/list1"/>
    <dgm:cxn modelId="{0DD5B617-63E8-FA44-930A-691F7CCABBAA}" type="presOf" srcId="{D01B8A88-87AE-EA43-9062-D5185DB63949}" destId="{4A710DFB-F7BF-AF47-B499-489F2819FCAA}" srcOrd="0" destOrd="0" presId="urn:microsoft.com/office/officeart/2005/8/layout/list1"/>
    <dgm:cxn modelId="{E7F59326-0EF3-3443-A1BA-F3F02AFA0F98}" srcId="{649A9EE5-5BEC-954A-823D-69581E903F5F}" destId="{50CAA586-A1B1-A245-8DBF-D1466A3DF56D}" srcOrd="1" destOrd="0" parTransId="{3D7C8687-1D6A-A04B-9C0E-CF471D9C4D2E}" sibTransId="{D878ECF7-D1C0-CB47-BCF0-D4731B4FEA30}"/>
    <dgm:cxn modelId="{465EB52F-6A38-5541-94F6-704787C74A05}" type="presOf" srcId="{649A9EE5-5BEC-954A-823D-69581E903F5F}" destId="{DA959342-875E-1948-8B59-928D58ABF270}" srcOrd="0" destOrd="0" presId="urn:microsoft.com/office/officeart/2005/8/layout/list1"/>
    <dgm:cxn modelId="{1C250739-FFF0-034B-B388-3CED81B15B59}" type="presOf" srcId="{3269FE73-DCDB-3344-A7A8-A6D8DB9A50D9}" destId="{3A3EEBE7-24C1-9345-A133-EAC7BA0B228A}" srcOrd="0" destOrd="0" presId="urn:microsoft.com/office/officeart/2005/8/layout/list1"/>
    <dgm:cxn modelId="{D4751B39-B510-DB42-9FA5-C278382E8D3F}" type="presOf" srcId="{3269FE73-DCDB-3344-A7A8-A6D8DB9A50D9}" destId="{7AA9E491-FBF1-E84A-B14A-80718924C540}" srcOrd="1" destOrd="0" presId="urn:microsoft.com/office/officeart/2005/8/layout/list1"/>
    <dgm:cxn modelId="{6990C059-CCAD-604A-AE3E-28DFE30A0AB5}" srcId="{3269FE73-DCDB-3344-A7A8-A6D8DB9A50D9}" destId="{56E7943B-FE28-614E-9B85-6CC8FE1EB4F0}" srcOrd="2" destOrd="0" parTransId="{EA4A41ED-1C75-D644-842F-752FDC49D8E3}" sibTransId="{0FD47128-D78A-C44C-B2BB-3A0088F9276C}"/>
    <dgm:cxn modelId="{F553765D-E2CC-F545-9EA4-163A3D202019}" type="presOf" srcId="{DEE50AFB-5EAE-C947-A075-D28DEFA07CDE}" destId="{9D07FCB1-15B9-4A43-A069-AD0BB4E2BC5B}" srcOrd="0" destOrd="0" presId="urn:microsoft.com/office/officeart/2005/8/layout/list1"/>
    <dgm:cxn modelId="{7C8E376F-9956-BE4D-BB1A-CBE448B0D187}" srcId="{E82865D5-BDB2-814D-BEC4-F8FF997C3AC6}" destId="{649A9EE5-5BEC-954A-823D-69581E903F5F}" srcOrd="0" destOrd="0" parTransId="{CB2649B6-E849-1F48-B203-76FE299F0140}" sibTransId="{B16E51A7-FFBB-1B48-BB70-F18DBF2E0816}"/>
    <dgm:cxn modelId="{90FE6093-15DF-194C-9C2F-8B4B6A60FDD4}" srcId="{3269FE73-DCDB-3344-A7A8-A6D8DB9A50D9}" destId="{D01B8A88-87AE-EA43-9062-D5185DB63949}" srcOrd="0" destOrd="0" parTransId="{B8238D6D-D98F-7343-B070-86B0C07EEBB6}" sibTransId="{1B3832C7-6772-7540-A32A-E7701ABAFC90}"/>
    <dgm:cxn modelId="{9DEA6097-E6CD-B04D-A28D-B857EC7C5001}" srcId="{649A9EE5-5BEC-954A-823D-69581E903F5F}" destId="{DEE50AFB-5EAE-C947-A075-D28DEFA07CDE}" srcOrd="0" destOrd="0" parTransId="{3A219C3A-07BF-B147-8255-CBDD766B2296}" sibTransId="{DE0DFD15-35F0-CE43-8E08-C6B83CB71E40}"/>
    <dgm:cxn modelId="{71712BAE-E8E4-5C45-88BE-36B343AE4CCC}" srcId="{3269FE73-DCDB-3344-A7A8-A6D8DB9A50D9}" destId="{081D44CA-9C6D-2D48-B3A5-478A38FFDC81}" srcOrd="1" destOrd="0" parTransId="{BA96084E-067D-6B40-BD25-ABDB9508E0E9}" sibTransId="{A0EEE013-788C-9A45-933B-B3E2BC07144D}"/>
    <dgm:cxn modelId="{4725B9BF-C7F6-A64D-8CC5-4D27EC0C342A}" type="presOf" srcId="{081D44CA-9C6D-2D48-B3A5-478A38FFDC81}" destId="{4A710DFB-F7BF-AF47-B499-489F2819FCAA}" srcOrd="0" destOrd="1" presId="urn:microsoft.com/office/officeart/2005/8/layout/list1"/>
    <dgm:cxn modelId="{71997EC1-13A9-964F-990B-837132BB4F55}" srcId="{E82865D5-BDB2-814D-BEC4-F8FF997C3AC6}" destId="{3269FE73-DCDB-3344-A7A8-A6D8DB9A50D9}" srcOrd="1" destOrd="0" parTransId="{2FD052F4-DE36-A74C-9B11-96BB0050302A}" sibTransId="{44AB3492-1319-7043-AB82-374793CB0178}"/>
    <dgm:cxn modelId="{E24AD9C5-E030-E54E-AD87-09488F611DC1}" type="presOf" srcId="{50CAA586-A1B1-A245-8DBF-D1466A3DF56D}" destId="{9D07FCB1-15B9-4A43-A069-AD0BB4E2BC5B}" srcOrd="0" destOrd="1" presId="urn:microsoft.com/office/officeart/2005/8/layout/list1"/>
    <dgm:cxn modelId="{7F5B6AF6-2BAE-5242-8892-9FE000A70750}" type="presOf" srcId="{649A9EE5-5BEC-954A-823D-69581E903F5F}" destId="{6514892C-F59F-5F4A-BEB2-DF0C706CE5DB}" srcOrd="1" destOrd="0" presId="urn:microsoft.com/office/officeart/2005/8/layout/list1"/>
    <dgm:cxn modelId="{CBC0AB0D-C335-D842-9CF9-6808F1E38413}" type="presParOf" srcId="{4D173ED5-A239-BB47-BBAD-1E92933A2F05}" destId="{E9F061E0-0C36-6340-8B78-4762DCD8C0CD}" srcOrd="0" destOrd="0" presId="urn:microsoft.com/office/officeart/2005/8/layout/list1"/>
    <dgm:cxn modelId="{5705CBE0-6D0E-BB4D-B646-7589A25C449D}" type="presParOf" srcId="{E9F061E0-0C36-6340-8B78-4762DCD8C0CD}" destId="{DA959342-875E-1948-8B59-928D58ABF270}" srcOrd="0" destOrd="0" presId="urn:microsoft.com/office/officeart/2005/8/layout/list1"/>
    <dgm:cxn modelId="{62D7F13E-0E40-B249-9B68-DFDC8616DC22}" type="presParOf" srcId="{E9F061E0-0C36-6340-8B78-4762DCD8C0CD}" destId="{6514892C-F59F-5F4A-BEB2-DF0C706CE5DB}" srcOrd="1" destOrd="0" presId="urn:microsoft.com/office/officeart/2005/8/layout/list1"/>
    <dgm:cxn modelId="{6CE8DA81-4EE8-E846-8DBB-BCD9A0136D02}" type="presParOf" srcId="{4D173ED5-A239-BB47-BBAD-1E92933A2F05}" destId="{C8D16B8B-2723-804C-AA4A-831F2875B0A1}" srcOrd="1" destOrd="0" presId="urn:microsoft.com/office/officeart/2005/8/layout/list1"/>
    <dgm:cxn modelId="{2C1D4EB6-6A2D-374E-A30C-D469B1E401A6}" type="presParOf" srcId="{4D173ED5-A239-BB47-BBAD-1E92933A2F05}" destId="{9D07FCB1-15B9-4A43-A069-AD0BB4E2BC5B}" srcOrd="2" destOrd="0" presId="urn:microsoft.com/office/officeart/2005/8/layout/list1"/>
    <dgm:cxn modelId="{F88015FC-C633-F542-B368-49D821B6A814}" type="presParOf" srcId="{4D173ED5-A239-BB47-BBAD-1E92933A2F05}" destId="{9FFE1943-933F-AC4F-8CCA-DC13048A5FAD}" srcOrd="3" destOrd="0" presId="urn:microsoft.com/office/officeart/2005/8/layout/list1"/>
    <dgm:cxn modelId="{AE8AD9D8-48EB-444F-AF97-E8004491BEBB}" type="presParOf" srcId="{4D173ED5-A239-BB47-BBAD-1E92933A2F05}" destId="{0692E05F-B7A6-324E-B2AF-0CE41718AE63}" srcOrd="4" destOrd="0" presId="urn:microsoft.com/office/officeart/2005/8/layout/list1"/>
    <dgm:cxn modelId="{A98BDB90-555D-A844-B1C4-A69AFB6494DE}" type="presParOf" srcId="{0692E05F-B7A6-324E-B2AF-0CE41718AE63}" destId="{3A3EEBE7-24C1-9345-A133-EAC7BA0B228A}" srcOrd="0" destOrd="0" presId="urn:microsoft.com/office/officeart/2005/8/layout/list1"/>
    <dgm:cxn modelId="{582EB0EF-0E3C-5641-B697-6BFAD2E53A1A}" type="presParOf" srcId="{0692E05F-B7A6-324E-B2AF-0CE41718AE63}" destId="{7AA9E491-FBF1-E84A-B14A-80718924C540}" srcOrd="1" destOrd="0" presId="urn:microsoft.com/office/officeart/2005/8/layout/list1"/>
    <dgm:cxn modelId="{5D312129-83F7-FC42-A7C3-4468B3CEAAE8}" type="presParOf" srcId="{4D173ED5-A239-BB47-BBAD-1E92933A2F05}" destId="{59DB6F3C-5310-C84A-9E8C-830E5C911621}" srcOrd="5" destOrd="0" presId="urn:microsoft.com/office/officeart/2005/8/layout/list1"/>
    <dgm:cxn modelId="{E72E8100-57AD-1542-871A-C8CA45F02248}" type="presParOf" srcId="{4D173ED5-A239-BB47-BBAD-1E92933A2F05}" destId="{4A710DFB-F7BF-AF47-B499-489F2819FCA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7699BC-D9F3-6641-98C4-8E9FD202E33C}" type="doc">
      <dgm:prSet loTypeId="urn:microsoft.com/office/officeart/2008/layout/PictureStrips" loCatId="" qsTypeId="urn:microsoft.com/office/officeart/2005/8/quickstyle/simple1" qsCatId="simple" csTypeId="urn:microsoft.com/office/officeart/2005/8/colors/accent1_2" csCatId="accent1" phldr="1"/>
      <dgm:spPr/>
      <dgm:t>
        <a:bodyPr/>
        <a:lstStyle/>
        <a:p>
          <a:endParaRPr lang="en-GB"/>
        </a:p>
      </dgm:t>
    </dgm:pt>
    <dgm:pt modelId="{8B06A551-8B79-F146-9B8C-30305FBDA091}">
      <dgm:prSet custT="1"/>
      <dgm:spPr/>
      <dgm:t>
        <a:bodyPr/>
        <a:lstStyle/>
        <a:p>
          <a:r>
            <a:rPr lang="en-US" sz="2800" dirty="0"/>
            <a:t>Effective use of vast amount of visual data</a:t>
          </a:r>
          <a:endParaRPr lang="x-none" sz="2800" dirty="0"/>
        </a:p>
      </dgm:t>
    </dgm:pt>
    <dgm:pt modelId="{8AF20A69-AA76-2344-8CF9-82552970F1DE}" type="parTrans" cxnId="{5C485564-EACB-2E43-A95A-22CBFBAE7ADC}">
      <dgm:prSet/>
      <dgm:spPr/>
      <dgm:t>
        <a:bodyPr/>
        <a:lstStyle/>
        <a:p>
          <a:endParaRPr lang="en-GB"/>
        </a:p>
      </dgm:t>
    </dgm:pt>
    <dgm:pt modelId="{FE258D84-E92E-3C46-8D21-5C00E649EA07}" type="sibTrans" cxnId="{5C485564-EACB-2E43-A95A-22CBFBAE7ADC}">
      <dgm:prSet/>
      <dgm:spPr/>
      <dgm:t>
        <a:bodyPr/>
        <a:lstStyle/>
        <a:p>
          <a:endParaRPr lang="en-GB"/>
        </a:p>
      </dgm:t>
    </dgm:pt>
    <dgm:pt modelId="{EF1C1591-9A95-D84C-9C6D-28EEEE8F1137}">
      <dgm:prSet custT="1"/>
      <dgm:spPr/>
      <dgm:t>
        <a:bodyPr/>
        <a:lstStyle/>
        <a:p>
          <a:r>
            <a:rPr lang="en-US" sz="2800" dirty="0"/>
            <a:t>Enhancing human machine interaction</a:t>
          </a:r>
          <a:endParaRPr lang="x-none" sz="2800" dirty="0"/>
        </a:p>
      </dgm:t>
    </dgm:pt>
    <dgm:pt modelId="{3BEA9013-35BD-1F4C-911D-09637C5A001E}" type="parTrans" cxnId="{6D678E43-32E7-E341-B742-9BDECA550FD0}">
      <dgm:prSet/>
      <dgm:spPr/>
      <dgm:t>
        <a:bodyPr/>
        <a:lstStyle/>
        <a:p>
          <a:endParaRPr lang="en-GB"/>
        </a:p>
      </dgm:t>
    </dgm:pt>
    <dgm:pt modelId="{5053E7FE-278C-BF41-94DB-BD209D7527AD}" type="sibTrans" cxnId="{6D678E43-32E7-E341-B742-9BDECA550FD0}">
      <dgm:prSet/>
      <dgm:spPr/>
      <dgm:t>
        <a:bodyPr/>
        <a:lstStyle/>
        <a:p>
          <a:endParaRPr lang="en-GB"/>
        </a:p>
      </dgm:t>
    </dgm:pt>
    <dgm:pt modelId="{78092427-D19B-3945-9685-C30E5631F537}">
      <dgm:prSet custT="1"/>
      <dgm:spPr/>
      <dgm:t>
        <a:bodyPr/>
        <a:lstStyle/>
        <a:p>
          <a:r>
            <a:rPr lang="en-US" sz="2800" dirty="0"/>
            <a:t>Aiding visually impaired individuals</a:t>
          </a:r>
          <a:endParaRPr lang="x-none" sz="2800" dirty="0"/>
        </a:p>
      </dgm:t>
    </dgm:pt>
    <dgm:pt modelId="{E0863BAA-8834-DF40-A974-B6C201B546D6}" type="parTrans" cxnId="{43BCE7D5-E791-764B-A9A6-9D35DD6A96AC}">
      <dgm:prSet/>
      <dgm:spPr/>
      <dgm:t>
        <a:bodyPr/>
        <a:lstStyle/>
        <a:p>
          <a:endParaRPr lang="en-GB"/>
        </a:p>
      </dgm:t>
    </dgm:pt>
    <dgm:pt modelId="{C1A12880-CFFF-0A4F-A727-41789859537A}" type="sibTrans" cxnId="{43BCE7D5-E791-764B-A9A6-9D35DD6A96AC}">
      <dgm:prSet/>
      <dgm:spPr/>
      <dgm:t>
        <a:bodyPr/>
        <a:lstStyle/>
        <a:p>
          <a:endParaRPr lang="en-GB"/>
        </a:p>
      </dgm:t>
    </dgm:pt>
    <dgm:pt modelId="{08B5CDB4-657C-F845-9229-D33F42095B8C}" type="pres">
      <dgm:prSet presAssocID="{0D7699BC-D9F3-6641-98C4-8E9FD202E33C}" presName="Name0" presStyleCnt="0">
        <dgm:presLayoutVars>
          <dgm:dir/>
          <dgm:resizeHandles val="exact"/>
        </dgm:presLayoutVars>
      </dgm:prSet>
      <dgm:spPr/>
    </dgm:pt>
    <dgm:pt modelId="{FBBBDAC1-95F3-134D-B531-A7D42214C9ED}" type="pres">
      <dgm:prSet presAssocID="{8B06A551-8B79-F146-9B8C-30305FBDA091}" presName="composite" presStyleCnt="0"/>
      <dgm:spPr/>
    </dgm:pt>
    <dgm:pt modelId="{932516A0-1CB3-C748-9C6A-30D0BEC562F1}" type="pres">
      <dgm:prSet presAssocID="{8B06A551-8B79-F146-9B8C-30305FBDA091}" presName="rect1" presStyleLbl="trAlignAcc1" presStyleIdx="0" presStyleCnt="3" custScaleX="139332" custLinFactNeighborX="22164" custLinFactNeighborY="-4119">
        <dgm:presLayoutVars>
          <dgm:bulletEnabled val="1"/>
        </dgm:presLayoutVars>
      </dgm:prSet>
      <dgm:spPr/>
    </dgm:pt>
    <dgm:pt modelId="{1E6D68B8-CC14-CB4F-9233-E4AEC24347A5}" type="pres">
      <dgm:prSet presAssocID="{8B06A551-8B79-F146-9B8C-30305FBDA091}" presName="rect2" presStyleLbl="fgImgPlace1" presStyleIdx="0" presStyleCnt="3" custScaleX="242383" custLinFactX="-36194" custLinFactNeighborX="-100000" custLinFactNeighborY="7987"/>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AA8C56CE-2841-7E4A-8C6E-EAECAB3393D1}" type="pres">
      <dgm:prSet presAssocID="{FE258D84-E92E-3C46-8D21-5C00E649EA07}" presName="sibTrans" presStyleCnt="0"/>
      <dgm:spPr/>
    </dgm:pt>
    <dgm:pt modelId="{9890576F-7118-4E40-9E91-D3D64EA1F4C0}" type="pres">
      <dgm:prSet presAssocID="{EF1C1591-9A95-D84C-9C6D-28EEEE8F1137}" presName="composite" presStyleCnt="0"/>
      <dgm:spPr/>
    </dgm:pt>
    <dgm:pt modelId="{2AA03B58-F6F9-424F-BBAF-9283ECE078F9}" type="pres">
      <dgm:prSet presAssocID="{EF1C1591-9A95-D84C-9C6D-28EEEE8F1137}" presName="rect1" presStyleLbl="trAlignAcc1" presStyleIdx="1" presStyleCnt="3" custScaleX="139332" custLinFactNeighborX="22164" custLinFactNeighborY="-3052">
        <dgm:presLayoutVars>
          <dgm:bulletEnabled val="1"/>
        </dgm:presLayoutVars>
      </dgm:prSet>
      <dgm:spPr/>
    </dgm:pt>
    <dgm:pt modelId="{33F14F30-023F-1C4E-9DC1-4D65C5CDF8DC}" type="pres">
      <dgm:prSet presAssocID="{EF1C1591-9A95-D84C-9C6D-28EEEE8F1137}" presName="rect2" presStyleLbl="fgImgPlace1" presStyleIdx="1" presStyleCnt="3" custScaleX="242383" custLinFactX="-36194" custLinFactNeighborX="-100000" custLinFactNeighborY="7987"/>
      <dgm:spPr>
        <a:blipFill>
          <a:blip xmlns:r="http://schemas.openxmlformats.org/officeDocument/2006/relationships" r:embed="rId2">
            <a:extLst>
              <a:ext uri="{28A0092B-C50C-407E-A947-70E740481C1C}">
                <a14:useLocalDpi xmlns:a14="http://schemas.microsoft.com/office/drawing/2010/main" val="0"/>
              </a:ext>
            </a:extLst>
          </a:blip>
          <a:srcRect/>
          <a:stretch>
            <a:fillRect t="-11000" b="-11000"/>
          </a:stretch>
        </a:blipFill>
      </dgm:spPr>
    </dgm:pt>
    <dgm:pt modelId="{07304394-AB5D-F047-9565-0961EC6741AE}" type="pres">
      <dgm:prSet presAssocID="{5053E7FE-278C-BF41-94DB-BD209D7527AD}" presName="sibTrans" presStyleCnt="0"/>
      <dgm:spPr/>
    </dgm:pt>
    <dgm:pt modelId="{58260478-46ED-E047-9222-00035B29715F}" type="pres">
      <dgm:prSet presAssocID="{78092427-D19B-3945-9685-C30E5631F537}" presName="composite" presStyleCnt="0"/>
      <dgm:spPr/>
    </dgm:pt>
    <dgm:pt modelId="{BB837F5C-D2B9-6941-A336-6470AF1B0213}" type="pres">
      <dgm:prSet presAssocID="{78092427-D19B-3945-9685-C30E5631F537}" presName="rect1" presStyleLbl="trAlignAcc1" presStyleIdx="2" presStyleCnt="3" custScaleX="139332" custLinFactNeighborX="22164" custLinFactNeighborY="-1985">
        <dgm:presLayoutVars>
          <dgm:bulletEnabled val="1"/>
        </dgm:presLayoutVars>
      </dgm:prSet>
      <dgm:spPr/>
    </dgm:pt>
    <dgm:pt modelId="{A6487587-5D54-8B4C-A148-EEF58CA36C1A}" type="pres">
      <dgm:prSet presAssocID="{78092427-D19B-3945-9685-C30E5631F537}" presName="rect2" presStyleLbl="fgImgPlace1" presStyleIdx="2" presStyleCnt="3" custScaleX="242383" custLinFactX="-36194" custLinFactNeighborX="-100000" custLinFactNeighborY="7987"/>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pt>
  </dgm:ptLst>
  <dgm:cxnLst>
    <dgm:cxn modelId="{AF592D03-CE22-4841-8DC6-B23848E4D973}" type="presOf" srcId="{EF1C1591-9A95-D84C-9C6D-28EEEE8F1137}" destId="{2AA03B58-F6F9-424F-BBAF-9283ECE078F9}" srcOrd="0" destOrd="0" presId="urn:microsoft.com/office/officeart/2008/layout/PictureStrips"/>
    <dgm:cxn modelId="{4A8B481B-9B3F-0043-A9EB-E3E609C6A4E4}" type="presOf" srcId="{0D7699BC-D9F3-6641-98C4-8E9FD202E33C}" destId="{08B5CDB4-657C-F845-9229-D33F42095B8C}" srcOrd="0" destOrd="0" presId="urn:microsoft.com/office/officeart/2008/layout/PictureStrips"/>
    <dgm:cxn modelId="{6D678E43-32E7-E341-B742-9BDECA550FD0}" srcId="{0D7699BC-D9F3-6641-98C4-8E9FD202E33C}" destId="{EF1C1591-9A95-D84C-9C6D-28EEEE8F1137}" srcOrd="1" destOrd="0" parTransId="{3BEA9013-35BD-1F4C-911D-09637C5A001E}" sibTransId="{5053E7FE-278C-BF41-94DB-BD209D7527AD}"/>
    <dgm:cxn modelId="{5C485564-EACB-2E43-A95A-22CBFBAE7ADC}" srcId="{0D7699BC-D9F3-6641-98C4-8E9FD202E33C}" destId="{8B06A551-8B79-F146-9B8C-30305FBDA091}" srcOrd="0" destOrd="0" parTransId="{8AF20A69-AA76-2344-8CF9-82552970F1DE}" sibTransId="{FE258D84-E92E-3C46-8D21-5C00E649EA07}"/>
    <dgm:cxn modelId="{296F6B87-7C37-A74C-B0AA-C240F79A3D9B}" type="presOf" srcId="{78092427-D19B-3945-9685-C30E5631F537}" destId="{BB837F5C-D2B9-6941-A336-6470AF1B0213}" srcOrd="0" destOrd="0" presId="urn:microsoft.com/office/officeart/2008/layout/PictureStrips"/>
    <dgm:cxn modelId="{FD7A49BC-BBB9-6241-A307-577BA5D834B5}" type="presOf" srcId="{8B06A551-8B79-F146-9B8C-30305FBDA091}" destId="{932516A0-1CB3-C748-9C6A-30D0BEC562F1}" srcOrd="0" destOrd="0" presId="urn:microsoft.com/office/officeart/2008/layout/PictureStrips"/>
    <dgm:cxn modelId="{43BCE7D5-E791-764B-A9A6-9D35DD6A96AC}" srcId="{0D7699BC-D9F3-6641-98C4-8E9FD202E33C}" destId="{78092427-D19B-3945-9685-C30E5631F537}" srcOrd="2" destOrd="0" parTransId="{E0863BAA-8834-DF40-A974-B6C201B546D6}" sibTransId="{C1A12880-CFFF-0A4F-A727-41789859537A}"/>
    <dgm:cxn modelId="{B67BDF00-BE5F-BA45-B964-0CA588873B2E}" type="presParOf" srcId="{08B5CDB4-657C-F845-9229-D33F42095B8C}" destId="{FBBBDAC1-95F3-134D-B531-A7D42214C9ED}" srcOrd="0" destOrd="0" presId="urn:microsoft.com/office/officeart/2008/layout/PictureStrips"/>
    <dgm:cxn modelId="{7A513B54-DD59-7749-808B-F3D6425882A6}" type="presParOf" srcId="{FBBBDAC1-95F3-134D-B531-A7D42214C9ED}" destId="{932516A0-1CB3-C748-9C6A-30D0BEC562F1}" srcOrd="0" destOrd="0" presId="urn:microsoft.com/office/officeart/2008/layout/PictureStrips"/>
    <dgm:cxn modelId="{28C3E9FC-4CCC-BC45-988A-D8AC2F389C33}" type="presParOf" srcId="{FBBBDAC1-95F3-134D-B531-A7D42214C9ED}" destId="{1E6D68B8-CC14-CB4F-9233-E4AEC24347A5}" srcOrd="1" destOrd="0" presId="urn:microsoft.com/office/officeart/2008/layout/PictureStrips"/>
    <dgm:cxn modelId="{8149FAF1-D9C6-674D-A3C5-404139D0D2FC}" type="presParOf" srcId="{08B5CDB4-657C-F845-9229-D33F42095B8C}" destId="{AA8C56CE-2841-7E4A-8C6E-EAECAB3393D1}" srcOrd="1" destOrd="0" presId="urn:microsoft.com/office/officeart/2008/layout/PictureStrips"/>
    <dgm:cxn modelId="{249F18B1-CAC6-654C-A834-294B6F3773AF}" type="presParOf" srcId="{08B5CDB4-657C-F845-9229-D33F42095B8C}" destId="{9890576F-7118-4E40-9E91-D3D64EA1F4C0}" srcOrd="2" destOrd="0" presId="urn:microsoft.com/office/officeart/2008/layout/PictureStrips"/>
    <dgm:cxn modelId="{D7284103-A6A3-0B4F-A0F8-20AF4A117EC4}" type="presParOf" srcId="{9890576F-7118-4E40-9E91-D3D64EA1F4C0}" destId="{2AA03B58-F6F9-424F-BBAF-9283ECE078F9}" srcOrd="0" destOrd="0" presId="urn:microsoft.com/office/officeart/2008/layout/PictureStrips"/>
    <dgm:cxn modelId="{E9B5434A-A303-7448-A0AE-812CCF1B070A}" type="presParOf" srcId="{9890576F-7118-4E40-9E91-D3D64EA1F4C0}" destId="{33F14F30-023F-1C4E-9DC1-4D65C5CDF8DC}" srcOrd="1" destOrd="0" presId="urn:microsoft.com/office/officeart/2008/layout/PictureStrips"/>
    <dgm:cxn modelId="{A8643E33-610E-CE45-90A7-E30C551FE434}" type="presParOf" srcId="{08B5CDB4-657C-F845-9229-D33F42095B8C}" destId="{07304394-AB5D-F047-9565-0961EC6741AE}" srcOrd="3" destOrd="0" presId="urn:microsoft.com/office/officeart/2008/layout/PictureStrips"/>
    <dgm:cxn modelId="{0AC67C5D-4021-AD4B-9577-C45EC8A64D3F}" type="presParOf" srcId="{08B5CDB4-657C-F845-9229-D33F42095B8C}" destId="{58260478-46ED-E047-9222-00035B29715F}" srcOrd="4" destOrd="0" presId="urn:microsoft.com/office/officeart/2008/layout/PictureStrips"/>
    <dgm:cxn modelId="{30921750-970E-8D4E-B5D1-9ECC6FEA0615}" type="presParOf" srcId="{58260478-46ED-E047-9222-00035B29715F}" destId="{BB837F5C-D2B9-6941-A336-6470AF1B0213}" srcOrd="0" destOrd="0" presId="urn:microsoft.com/office/officeart/2008/layout/PictureStrips"/>
    <dgm:cxn modelId="{30825919-8BA0-C847-8F7E-A2025D2ED367}" type="presParOf" srcId="{58260478-46ED-E047-9222-00035B29715F}" destId="{A6487587-5D54-8B4C-A148-EEF58CA36C1A}" srcOrd="1" destOrd="0" presId="urn:microsoft.com/office/officeart/2008/layout/PictureStrip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F5F91B-8E00-4D59-9B42-A10EC9194005}"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DE3FA827-312F-4351-BB3C-5C40A40AAEE8}">
      <dgm:prSet/>
      <dgm:spPr/>
      <dgm:t>
        <a:bodyPr/>
        <a:lstStyle/>
        <a:p>
          <a:pPr>
            <a:defRPr b="1"/>
          </a:pPr>
          <a:r>
            <a:rPr lang="en-GB" dirty="0">
              <a:solidFill>
                <a:schemeClr val="bg1"/>
              </a:solidFill>
            </a:rPr>
            <a:t>Model Development</a:t>
          </a:r>
          <a:endParaRPr lang="en-US" dirty="0">
            <a:solidFill>
              <a:schemeClr val="bg1"/>
            </a:solidFill>
          </a:endParaRPr>
        </a:p>
      </dgm:t>
    </dgm:pt>
    <dgm:pt modelId="{17B8AE60-50D0-4140-8D3C-0F8B4115B08F}" type="parTrans" cxnId="{B26AC0AC-1244-4A0B-B4A5-F710BBE36676}">
      <dgm:prSet/>
      <dgm:spPr/>
      <dgm:t>
        <a:bodyPr/>
        <a:lstStyle/>
        <a:p>
          <a:endParaRPr lang="en-US">
            <a:solidFill>
              <a:schemeClr val="bg1"/>
            </a:solidFill>
          </a:endParaRPr>
        </a:p>
      </dgm:t>
    </dgm:pt>
    <dgm:pt modelId="{5EFD5286-F358-46F6-B8D2-0C0F38497F5D}" type="sibTrans" cxnId="{B26AC0AC-1244-4A0B-B4A5-F710BBE36676}">
      <dgm:prSet/>
      <dgm:spPr/>
      <dgm:t>
        <a:bodyPr/>
        <a:lstStyle/>
        <a:p>
          <a:endParaRPr lang="en-US">
            <a:solidFill>
              <a:schemeClr val="bg1"/>
            </a:solidFill>
          </a:endParaRPr>
        </a:p>
      </dgm:t>
    </dgm:pt>
    <dgm:pt modelId="{9EE4A68B-CF75-41EF-A475-87E682D09991}">
      <dgm:prSet custT="1"/>
      <dgm:spPr/>
      <dgm:t>
        <a:bodyPr/>
        <a:lstStyle/>
        <a:p>
          <a:r>
            <a:rPr lang="en-GB" sz="2400" dirty="0">
              <a:solidFill>
                <a:schemeClr val="bg1"/>
              </a:solidFill>
            </a:rPr>
            <a:t>The first step is to implement the baseline VQA model (LSTM, CNN) to set the benchmark to improve upon. Then the new model architecture will be designed to incorporate the joint representation of image and text [2] with the reasoning module [3].</a:t>
          </a:r>
          <a:endParaRPr lang="en-US" sz="2400" dirty="0">
            <a:solidFill>
              <a:schemeClr val="bg1"/>
            </a:solidFill>
          </a:endParaRPr>
        </a:p>
      </dgm:t>
    </dgm:pt>
    <dgm:pt modelId="{64245C96-DCA1-4E07-8E89-144F0A2242BE}" type="parTrans" cxnId="{67F743EA-192F-4347-A3D0-6EE36E9BB8D5}">
      <dgm:prSet/>
      <dgm:spPr/>
      <dgm:t>
        <a:bodyPr/>
        <a:lstStyle/>
        <a:p>
          <a:endParaRPr lang="en-US">
            <a:solidFill>
              <a:schemeClr val="bg1"/>
            </a:solidFill>
          </a:endParaRPr>
        </a:p>
      </dgm:t>
    </dgm:pt>
    <dgm:pt modelId="{A257700A-3EBD-445A-B239-D560EA00D195}" type="sibTrans" cxnId="{67F743EA-192F-4347-A3D0-6EE36E9BB8D5}">
      <dgm:prSet/>
      <dgm:spPr/>
      <dgm:t>
        <a:bodyPr/>
        <a:lstStyle/>
        <a:p>
          <a:endParaRPr lang="en-US">
            <a:solidFill>
              <a:schemeClr val="bg1"/>
            </a:solidFill>
          </a:endParaRPr>
        </a:p>
      </dgm:t>
    </dgm:pt>
    <dgm:pt modelId="{EA3C4593-767E-41CF-963B-C28FD32D5090}">
      <dgm:prSet/>
      <dgm:spPr/>
      <dgm:t>
        <a:bodyPr/>
        <a:lstStyle/>
        <a:p>
          <a:pPr>
            <a:defRPr b="1"/>
          </a:pPr>
          <a:r>
            <a:rPr lang="en-GB" dirty="0">
              <a:solidFill>
                <a:schemeClr val="bg1"/>
              </a:solidFill>
            </a:rPr>
            <a:t>Qualitative Analysis</a:t>
          </a:r>
          <a:endParaRPr lang="en-US" dirty="0">
            <a:solidFill>
              <a:schemeClr val="bg1"/>
            </a:solidFill>
          </a:endParaRPr>
        </a:p>
      </dgm:t>
    </dgm:pt>
    <dgm:pt modelId="{90B97784-ECB9-414C-8A81-3D34ED6D0222}" type="parTrans" cxnId="{7C86E505-E9AA-4144-B62B-99B619EA1D51}">
      <dgm:prSet/>
      <dgm:spPr/>
      <dgm:t>
        <a:bodyPr/>
        <a:lstStyle/>
        <a:p>
          <a:endParaRPr lang="en-US">
            <a:solidFill>
              <a:schemeClr val="bg1"/>
            </a:solidFill>
          </a:endParaRPr>
        </a:p>
      </dgm:t>
    </dgm:pt>
    <dgm:pt modelId="{8824DA35-821B-4407-A654-848F2C03AD09}" type="sibTrans" cxnId="{7C86E505-E9AA-4144-B62B-99B619EA1D51}">
      <dgm:prSet/>
      <dgm:spPr/>
      <dgm:t>
        <a:bodyPr/>
        <a:lstStyle/>
        <a:p>
          <a:endParaRPr lang="en-US">
            <a:solidFill>
              <a:schemeClr val="bg1"/>
            </a:solidFill>
          </a:endParaRPr>
        </a:p>
      </dgm:t>
    </dgm:pt>
    <dgm:pt modelId="{9B109377-E3E2-4C25-A074-3475AA3BAB95}">
      <dgm:prSet custT="1"/>
      <dgm:spPr/>
      <dgm:t>
        <a:bodyPr/>
        <a:lstStyle/>
        <a:p>
          <a:r>
            <a:rPr lang="en-GB" sz="2400" dirty="0">
              <a:solidFill>
                <a:schemeClr val="bg1"/>
              </a:solidFill>
            </a:rPr>
            <a:t>Model’s interpretability and explainablity will be explored and visualised (e.g. visualisation of attention mechanism). It will also be useful to study whether the model can generalize to new dataset with different type of questions or images.</a:t>
          </a:r>
          <a:endParaRPr lang="en-US" sz="2400" dirty="0">
            <a:solidFill>
              <a:schemeClr val="bg1"/>
            </a:solidFill>
          </a:endParaRPr>
        </a:p>
      </dgm:t>
    </dgm:pt>
    <dgm:pt modelId="{A5305407-A5F8-4DFF-85BD-4816DBD1BA41}" type="parTrans" cxnId="{66ED1C2B-5269-49CA-AAF2-48FA475967A2}">
      <dgm:prSet/>
      <dgm:spPr/>
      <dgm:t>
        <a:bodyPr/>
        <a:lstStyle/>
        <a:p>
          <a:endParaRPr lang="en-US">
            <a:solidFill>
              <a:schemeClr val="bg1"/>
            </a:solidFill>
          </a:endParaRPr>
        </a:p>
      </dgm:t>
    </dgm:pt>
    <dgm:pt modelId="{3984ABBB-2195-40D1-8DBD-CAD7F8E27D3C}" type="sibTrans" cxnId="{66ED1C2B-5269-49CA-AAF2-48FA475967A2}">
      <dgm:prSet/>
      <dgm:spPr/>
      <dgm:t>
        <a:bodyPr/>
        <a:lstStyle/>
        <a:p>
          <a:endParaRPr lang="en-US">
            <a:solidFill>
              <a:schemeClr val="bg1"/>
            </a:solidFill>
          </a:endParaRPr>
        </a:p>
      </dgm:t>
    </dgm:pt>
    <dgm:pt modelId="{6484991B-C974-43A1-BE5E-4218A3F385DD}">
      <dgm:prSet/>
      <dgm:spPr/>
      <dgm:t>
        <a:bodyPr/>
        <a:lstStyle/>
        <a:p>
          <a:pPr>
            <a:defRPr b="1"/>
          </a:pPr>
          <a:r>
            <a:rPr lang="en-GB" dirty="0">
              <a:solidFill>
                <a:schemeClr val="bg1"/>
              </a:solidFill>
            </a:rPr>
            <a:t>Quantitative Analysis</a:t>
          </a:r>
          <a:endParaRPr lang="en-US" dirty="0">
            <a:solidFill>
              <a:schemeClr val="bg1"/>
            </a:solidFill>
          </a:endParaRPr>
        </a:p>
      </dgm:t>
    </dgm:pt>
    <dgm:pt modelId="{90C63482-F4FD-404C-97F3-96539C9A275B}" type="parTrans" cxnId="{99D2B74C-FF30-4691-A310-5B84FBBF0C3F}">
      <dgm:prSet/>
      <dgm:spPr/>
      <dgm:t>
        <a:bodyPr/>
        <a:lstStyle/>
        <a:p>
          <a:endParaRPr lang="en-US">
            <a:solidFill>
              <a:schemeClr val="bg1"/>
            </a:solidFill>
          </a:endParaRPr>
        </a:p>
      </dgm:t>
    </dgm:pt>
    <dgm:pt modelId="{9206DD0C-8CE6-4446-B42B-765F9C5D5613}" type="sibTrans" cxnId="{99D2B74C-FF30-4691-A310-5B84FBBF0C3F}">
      <dgm:prSet/>
      <dgm:spPr/>
      <dgm:t>
        <a:bodyPr/>
        <a:lstStyle/>
        <a:p>
          <a:endParaRPr lang="en-US">
            <a:solidFill>
              <a:schemeClr val="bg1"/>
            </a:solidFill>
          </a:endParaRPr>
        </a:p>
      </dgm:t>
    </dgm:pt>
    <dgm:pt modelId="{1F477FFC-8C03-40F4-8B11-E2953DE323D5}">
      <dgm:prSet custT="1"/>
      <dgm:spPr/>
      <dgm:t>
        <a:bodyPr/>
        <a:lstStyle/>
        <a:p>
          <a:r>
            <a:rPr lang="en-GB" sz="2400" dirty="0">
              <a:solidFill>
                <a:schemeClr val="bg1"/>
              </a:solidFill>
            </a:rPr>
            <a:t>The accuracy from each question type will be analysed and compared with existing models to identify the strength and weakness of the model. Moreover, analysis on data efficiency should give useful insights on how fast the model learns. </a:t>
          </a:r>
          <a:endParaRPr lang="en-US" sz="2400" dirty="0">
            <a:solidFill>
              <a:schemeClr val="bg1"/>
            </a:solidFill>
          </a:endParaRPr>
        </a:p>
      </dgm:t>
    </dgm:pt>
    <dgm:pt modelId="{C1CF1941-4D00-404A-89A2-ED169BEC2FCD}" type="parTrans" cxnId="{9D609C15-CAC5-4148-AEA2-AD2341837246}">
      <dgm:prSet/>
      <dgm:spPr/>
      <dgm:t>
        <a:bodyPr/>
        <a:lstStyle/>
        <a:p>
          <a:endParaRPr lang="en-US">
            <a:solidFill>
              <a:schemeClr val="bg1"/>
            </a:solidFill>
          </a:endParaRPr>
        </a:p>
      </dgm:t>
    </dgm:pt>
    <dgm:pt modelId="{B93940CD-285E-4236-9471-782CBF26668B}" type="sibTrans" cxnId="{9D609C15-CAC5-4148-AEA2-AD2341837246}">
      <dgm:prSet/>
      <dgm:spPr/>
      <dgm:t>
        <a:bodyPr/>
        <a:lstStyle/>
        <a:p>
          <a:endParaRPr lang="en-US">
            <a:solidFill>
              <a:schemeClr val="bg1"/>
            </a:solidFill>
          </a:endParaRPr>
        </a:p>
      </dgm:t>
    </dgm:pt>
    <dgm:pt modelId="{40C63D28-9963-43D2-810D-4ECA2ADCD6F8}" type="pres">
      <dgm:prSet presAssocID="{4DF5F91B-8E00-4D59-9B42-A10EC9194005}" presName="root" presStyleCnt="0">
        <dgm:presLayoutVars>
          <dgm:dir/>
          <dgm:resizeHandles val="exact"/>
        </dgm:presLayoutVars>
      </dgm:prSet>
      <dgm:spPr/>
    </dgm:pt>
    <dgm:pt modelId="{CD3BBA91-59B4-4A18-BC7C-12F4885B74CD}" type="pres">
      <dgm:prSet presAssocID="{DE3FA827-312F-4351-BB3C-5C40A40AAEE8}" presName="compNode" presStyleCnt="0"/>
      <dgm:spPr/>
    </dgm:pt>
    <dgm:pt modelId="{2FAC276C-270F-4C00-BCBD-BBABC75F9C5F}" type="pres">
      <dgm:prSet presAssocID="{DE3FA827-312F-4351-BB3C-5C40A40AAEE8}" presName="iconRect" presStyleLbl="node1" presStyleIdx="0" presStyleCnt="3" custScaleX="83096" custScaleY="83096" custLinFactY="-33258" custLinFactNeighborX="1401"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17C17607-5BC1-4540-8E81-B02D6E02D20E}" type="pres">
      <dgm:prSet presAssocID="{DE3FA827-312F-4351-BB3C-5C40A40AAEE8}" presName="iconSpace" presStyleCnt="0"/>
      <dgm:spPr/>
    </dgm:pt>
    <dgm:pt modelId="{55081F02-C535-4F6F-90A2-976AF460FDE5}" type="pres">
      <dgm:prSet presAssocID="{DE3FA827-312F-4351-BB3C-5C40A40AAEE8}" presName="parTx" presStyleLbl="revTx" presStyleIdx="0" presStyleCnt="6" custLinFactY="-100000" custLinFactNeighborX="1491" custLinFactNeighborY="-187152">
        <dgm:presLayoutVars>
          <dgm:chMax val="0"/>
          <dgm:chPref val="0"/>
        </dgm:presLayoutVars>
      </dgm:prSet>
      <dgm:spPr/>
    </dgm:pt>
    <dgm:pt modelId="{37CF8284-CFF2-415F-B993-F63C66E33BAF}" type="pres">
      <dgm:prSet presAssocID="{DE3FA827-312F-4351-BB3C-5C40A40AAEE8}" presName="txSpace" presStyleCnt="0"/>
      <dgm:spPr/>
    </dgm:pt>
    <dgm:pt modelId="{2ECACFF3-171F-418B-A900-95A1BB08A388}" type="pres">
      <dgm:prSet presAssocID="{DE3FA827-312F-4351-BB3C-5C40A40AAEE8}" presName="desTx" presStyleLbl="revTx" presStyleIdx="1" presStyleCnt="6" custScaleY="162454" custLinFactY="-100000" custLinFactNeighborX="490" custLinFactNeighborY="-124524">
        <dgm:presLayoutVars/>
      </dgm:prSet>
      <dgm:spPr/>
    </dgm:pt>
    <dgm:pt modelId="{43D43BAF-5B9A-495D-B57D-504476204E02}" type="pres">
      <dgm:prSet presAssocID="{5EFD5286-F358-46F6-B8D2-0C0F38497F5D}" presName="sibTrans" presStyleCnt="0"/>
      <dgm:spPr/>
    </dgm:pt>
    <dgm:pt modelId="{5D9DC260-E010-4754-B850-300D43C5253D}" type="pres">
      <dgm:prSet presAssocID="{EA3C4593-767E-41CF-963B-C28FD32D5090}" presName="compNode" presStyleCnt="0"/>
      <dgm:spPr/>
    </dgm:pt>
    <dgm:pt modelId="{74F81DC8-6F6B-4E70-A266-A8F41E5F5F9D}" type="pres">
      <dgm:prSet presAssocID="{EA3C4593-767E-41CF-963B-C28FD32D5090}" presName="iconRect" presStyleLbl="node1" presStyleIdx="1" presStyleCnt="3" custScaleX="83096" custScaleY="83096" custLinFactY="-8294" custLinFactNeighborX="1041"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2B72000F-64F6-4CF5-B39B-21210912E97B}" type="pres">
      <dgm:prSet presAssocID="{EA3C4593-767E-41CF-963B-C28FD32D5090}" presName="iconSpace" presStyleCnt="0"/>
      <dgm:spPr/>
    </dgm:pt>
    <dgm:pt modelId="{F48300DC-0F8C-4B3F-A54C-6976C4D824BB}" type="pres">
      <dgm:prSet presAssocID="{EA3C4593-767E-41CF-963B-C28FD32D5090}" presName="parTx" presStyleLbl="revTx" presStyleIdx="2" presStyleCnt="6" custLinFactY="-100000" custLinFactNeighborY="-136035">
        <dgm:presLayoutVars>
          <dgm:chMax val="0"/>
          <dgm:chPref val="0"/>
        </dgm:presLayoutVars>
      </dgm:prSet>
      <dgm:spPr/>
    </dgm:pt>
    <dgm:pt modelId="{6D1B47AA-4B50-4DDF-AC93-155AB22DC817}" type="pres">
      <dgm:prSet presAssocID="{EA3C4593-767E-41CF-963B-C28FD32D5090}" presName="txSpace" presStyleCnt="0"/>
      <dgm:spPr/>
    </dgm:pt>
    <dgm:pt modelId="{C0B30A47-7063-471B-AA54-61CC8963F841}" type="pres">
      <dgm:prSet presAssocID="{EA3C4593-767E-41CF-963B-C28FD32D5090}" presName="desTx" presStyleLbl="revTx" presStyleIdx="3" presStyleCnt="6" custScaleY="344254" custLinFactNeighborY="-85759">
        <dgm:presLayoutVars/>
      </dgm:prSet>
      <dgm:spPr/>
    </dgm:pt>
    <dgm:pt modelId="{5652D82D-B39F-486F-A09C-7CAB80DB8514}" type="pres">
      <dgm:prSet presAssocID="{8824DA35-821B-4407-A654-848F2C03AD09}" presName="sibTrans" presStyleCnt="0"/>
      <dgm:spPr/>
    </dgm:pt>
    <dgm:pt modelId="{4FF18D05-9246-45BE-A2F5-DC65238CE411}" type="pres">
      <dgm:prSet presAssocID="{6484991B-C974-43A1-BE5E-4218A3F385DD}" presName="compNode" presStyleCnt="0"/>
      <dgm:spPr/>
    </dgm:pt>
    <dgm:pt modelId="{E686403D-3146-4F18-A126-CF85B6A440F7}" type="pres">
      <dgm:prSet presAssocID="{6484991B-C974-43A1-BE5E-4218A3F385DD}" presName="iconRect" presStyleLbl="node1" presStyleIdx="2" presStyleCnt="3" custScaleX="83096" custScaleY="83096" custLinFactY="-3197" custLinFactNeighborX="-11454"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7BDE32B5-48A6-4571-B8E1-CEF424138D13}" type="pres">
      <dgm:prSet presAssocID="{6484991B-C974-43A1-BE5E-4218A3F385DD}" presName="iconSpace" presStyleCnt="0"/>
      <dgm:spPr/>
    </dgm:pt>
    <dgm:pt modelId="{F38C74F7-6169-426C-9D99-956E3EEE79BE}" type="pres">
      <dgm:prSet presAssocID="{6484991B-C974-43A1-BE5E-4218A3F385DD}" presName="parTx" presStyleLbl="revTx" presStyleIdx="4" presStyleCnt="6" custLinFactY="-100000" custLinFactNeighborX="-4106" custLinFactNeighborY="-132217">
        <dgm:presLayoutVars>
          <dgm:chMax val="0"/>
          <dgm:chPref val="0"/>
        </dgm:presLayoutVars>
      </dgm:prSet>
      <dgm:spPr/>
    </dgm:pt>
    <dgm:pt modelId="{7CDED3BE-D9F1-4572-93D4-3426F0A98F4D}" type="pres">
      <dgm:prSet presAssocID="{6484991B-C974-43A1-BE5E-4218A3F385DD}" presName="txSpace" presStyleCnt="0"/>
      <dgm:spPr/>
    </dgm:pt>
    <dgm:pt modelId="{A3FF966A-4B72-481A-9E6F-CBF42601881F}" type="pres">
      <dgm:prSet presAssocID="{6484991B-C974-43A1-BE5E-4218A3F385DD}" presName="desTx" presStyleLbl="revTx" presStyleIdx="5" presStyleCnt="6" custScaleY="375306" custLinFactNeighborX="-4106" custLinFactNeighborY="-67040">
        <dgm:presLayoutVars/>
      </dgm:prSet>
      <dgm:spPr/>
    </dgm:pt>
  </dgm:ptLst>
  <dgm:cxnLst>
    <dgm:cxn modelId="{7C86E505-E9AA-4144-B62B-99B619EA1D51}" srcId="{4DF5F91B-8E00-4D59-9B42-A10EC9194005}" destId="{EA3C4593-767E-41CF-963B-C28FD32D5090}" srcOrd="1" destOrd="0" parTransId="{90B97784-ECB9-414C-8A81-3D34ED6D0222}" sibTransId="{8824DA35-821B-4407-A654-848F2C03AD09}"/>
    <dgm:cxn modelId="{9D609C15-CAC5-4148-AEA2-AD2341837246}" srcId="{6484991B-C974-43A1-BE5E-4218A3F385DD}" destId="{1F477FFC-8C03-40F4-8B11-E2953DE323D5}" srcOrd="0" destOrd="0" parTransId="{C1CF1941-4D00-404A-89A2-ED169BEC2FCD}" sibTransId="{B93940CD-285E-4236-9471-782CBF26668B}"/>
    <dgm:cxn modelId="{C9F26D20-404C-4AC7-9134-91D9AE6C15E5}" type="presOf" srcId="{6484991B-C974-43A1-BE5E-4218A3F385DD}" destId="{F38C74F7-6169-426C-9D99-956E3EEE79BE}" srcOrd="0" destOrd="0" presId="urn:microsoft.com/office/officeart/2018/2/layout/IconLabelDescriptionList"/>
    <dgm:cxn modelId="{713E0526-DFFD-49C0-8AB5-6B2C275B5AB8}" type="presOf" srcId="{9B109377-E3E2-4C25-A074-3475AA3BAB95}" destId="{C0B30A47-7063-471B-AA54-61CC8963F841}" srcOrd="0" destOrd="0" presId="urn:microsoft.com/office/officeart/2018/2/layout/IconLabelDescriptionList"/>
    <dgm:cxn modelId="{66ED1C2B-5269-49CA-AAF2-48FA475967A2}" srcId="{EA3C4593-767E-41CF-963B-C28FD32D5090}" destId="{9B109377-E3E2-4C25-A074-3475AA3BAB95}" srcOrd="0" destOrd="0" parTransId="{A5305407-A5F8-4DFF-85BD-4816DBD1BA41}" sibTransId="{3984ABBB-2195-40D1-8DBD-CAD7F8E27D3C}"/>
    <dgm:cxn modelId="{B3DA672E-3956-495E-A109-A2D3DC1373E4}" type="presOf" srcId="{DE3FA827-312F-4351-BB3C-5C40A40AAEE8}" destId="{55081F02-C535-4F6F-90A2-976AF460FDE5}" srcOrd="0" destOrd="0" presId="urn:microsoft.com/office/officeart/2018/2/layout/IconLabelDescriptionList"/>
    <dgm:cxn modelId="{99D2B74C-FF30-4691-A310-5B84FBBF0C3F}" srcId="{4DF5F91B-8E00-4D59-9B42-A10EC9194005}" destId="{6484991B-C974-43A1-BE5E-4218A3F385DD}" srcOrd="2" destOrd="0" parTransId="{90C63482-F4FD-404C-97F3-96539C9A275B}" sibTransId="{9206DD0C-8CE6-4446-B42B-765F9C5D5613}"/>
    <dgm:cxn modelId="{8C103854-DBE8-41A9-9476-DBCBB4F88D80}" type="presOf" srcId="{EA3C4593-767E-41CF-963B-C28FD32D5090}" destId="{F48300DC-0F8C-4B3F-A54C-6976C4D824BB}" srcOrd="0" destOrd="0" presId="urn:microsoft.com/office/officeart/2018/2/layout/IconLabelDescriptionList"/>
    <dgm:cxn modelId="{23C9B37F-EEE0-4292-A84F-E891A1072898}" type="presOf" srcId="{9EE4A68B-CF75-41EF-A475-87E682D09991}" destId="{2ECACFF3-171F-418B-A900-95A1BB08A388}" srcOrd="0" destOrd="0" presId="urn:microsoft.com/office/officeart/2018/2/layout/IconLabelDescriptionList"/>
    <dgm:cxn modelId="{B26AC0AC-1244-4A0B-B4A5-F710BBE36676}" srcId="{4DF5F91B-8E00-4D59-9B42-A10EC9194005}" destId="{DE3FA827-312F-4351-BB3C-5C40A40AAEE8}" srcOrd="0" destOrd="0" parTransId="{17B8AE60-50D0-4140-8D3C-0F8B4115B08F}" sibTransId="{5EFD5286-F358-46F6-B8D2-0C0F38497F5D}"/>
    <dgm:cxn modelId="{E1C86BE8-43F2-4EFC-8E4C-A4C5470218C2}" type="presOf" srcId="{1F477FFC-8C03-40F4-8B11-E2953DE323D5}" destId="{A3FF966A-4B72-481A-9E6F-CBF42601881F}" srcOrd="0" destOrd="0" presId="urn:microsoft.com/office/officeart/2018/2/layout/IconLabelDescriptionList"/>
    <dgm:cxn modelId="{67F743EA-192F-4347-A3D0-6EE36E9BB8D5}" srcId="{DE3FA827-312F-4351-BB3C-5C40A40AAEE8}" destId="{9EE4A68B-CF75-41EF-A475-87E682D09991}" srcOrd="0" destOrd="0" parTransId="{64245C96-DCA1-4E07-8E89-144F0A2242BE}" sibTransId="{A257700A-3EBD-445A-B239-D560EA00D195}"/>
    <dgm:cxn modelId="{2C3B2BED-B2BE-47BE-BDBB-167D1E1A8595}" type="presOf" srcId="{4DF5F91B-8E00-4D59-9B42-A10EC9194005}" destId="{40C63D28-9963-43D2-810D-4ECA2ADCD6F8}" srcOrd="0" destOrd="0" presId="urn:microsoft.com/office/officeart/2018/2/layout/IconLabelDescriptionList"/>
    <dgm:cxn modelId="{5E03F016-C231-4342-9F50-BB94FFCF1178}" type="presParOf" srcId="{40C63D28-9963-43D2-810D-4ECA2ADCD6F8}" destId="{CD3BBA91-59B4-4A18-BC7C-12F4885B74CD}" srcOrd="0" destOrd="0" presId="urn:microsoft.com/office/officeart/2018/2/layout/IconLabelDescriptionList"/>
    <dgm:cxn modelId="{01706466-37A7-40E3-9BBC-BA9F57ED430E}" type="presParOf" srcId="{CD3BBA91-59B4-4A18-BC7C-12F4885B74CD}" destId="{2FAC276C-270F-4C00-BCBD-BBABC75F9C5F}" srcOrd="0" destOrd="0" presId="urn:microsoft.com/office/officeart/2018/2/layout/IconLabelDescriptionList"/>
    <dgm:cxn modelId="{42C554DB-DF26-4BAF-9AC5-9A39D749590F}" type="presParOf" srcId="{CD3BBA91-59B4-4A18-BC7C-12F4885B74CD}" destId="{17C17607-5BC1-4540-8E81-B02D6E02D20E}" srcOrd="1" destOrd="0" presId="urn:microsoft.com/office/officeart/2018/2/layout/IconLabelDescriptionList"/>
    <dgm:cxn modelId="{A7DFB206-6189-4008-B6E4-AFFDEF5ED964}" type="presParOf" srcId="{CD3BBA91-59B4-4A18-BC7C-12F4885B74CD}" destId="{55081F02-C535-4F6F-90A2-976AF460FDE5}" srcOrd="2" destOrd="0" presId="urn:microsoft.com/office/officeart/2018/2/layout/IconLabelDescriptionList"/>
    <dgm:cxn modelId="{3E150C75-0F29-43E1-848F-A3DE0E718E35}" type="presParOf" srcId="{CD3BBA91-59B4-4A18-BC7C-12F4885B74CD}" destId="{37CF8284-CFF2-415F-B993-F63C66E33BAF}" srcOrd="3" destOrd="0" presId="urn:microsoft.com/office/officeart/2018/2/layout/IconLabelDescriptionList"/>
    <dgm:cxn modelId="{70F44D59-A8A0-41D2-B646-C475C00D9AB2}" type="presParOf" srcId="{CD3BBA91-59B4-4A18-BC7C-12F4885B74CD}" destId="{2ECACFF3-171F-418B-A900-95A1BB08A388}" srcOrd="4" destOrd="0" presId="urn:microsoft.com/office/officeart/2018/2/layout/IconLabelDescriptionList"/>
    <dgm:cxn modelId="{7D458055-543B-470C-93B8-FDD6FB155F26}" type="presParOf" srcId="{40C63D28-9963-43D2-810D-4ECA2ADCD6F8}" destId="{43D43BAF-5B9A-495D-B57D-504476204E02}" srcOrd="1" destOrd="0" presId="urn:microsoft.com/office/officeart/2018/2/layout/IconLabelDescriptionList"/>
    <dgm:cxn modelId="{DE241C81-A196-41BD-8678-EB5EB9A80B54}" type="presParOf" srcId="{40C63D28-9963-43D2-810D-4ECA2ADCD6F8}" destId="{5D9DC260-E010-4754-B850-300D43C5253D}" srcOrd="2" destOrd="0" presId="urn:microsoft.com/office/officeart/2018/2/layout/IconLabelDescriptionList"/>
    <dgm:cxn modelId="{3A31ED3E-768D-4F2E-9815-5F1D94246F1F}" type="presParOf" srcId="{5D9DC260-E010-4754-B850-300D43C5253D}" destId="{74F81DC8-6F6B-4E70-A266-A8F41E5F5F9D}" srcOrd="0" destOrd="0" presId="urn:microsoft.com/office/officeart/2018/2/layout/IconLabelDescriptionList"/>
    <dgm:cxn modelId="{C2BD44DF-8A06-4D73-A296-4C166B844EDC}" type="presParOf" srcId="{5D9DC260-E010-4754-B850-300D43C5253D}" destId="{2B72000F-64F6-4CF5-B39B-21210912E97B}" srcOrd="1" destOrd="0" presId="urn:microsoft.com/office/officeart/2018/2/layout/IconLabelDescriptionList"/>
    <dgm:cxn modelId="{94DA1453-BCD5-454A-A9FB-4B8C0DD3C49A}" type="presParOf" srcId="{5D9DC260-E010-4754-B850-300D43C5253D}" destId="{F48300DC-0F8C-4B3F-A54C-6976C4D824BB}" srcOrd="2" destOrd="0" presId="urn:microsoft.com/office/officeart/2018/2/layout/IconLabelDescriptionList"/>
    <dgm:cxn modelId="{D428F323-D016-4E61-A200-B589FE4642B0}" type="presParOf" srcId="{5D9DC260-E010-4754-B850-300D43C5253D}" destId="{6D1B47AA-4B50-4DDF-AC93-155AB22DC817}" srcOrd="3" destOrd="0" presId="urn:microsoft.com/office/officeart/2018/2/layout/IconLabelDescriptionList"/>
    <dgm:cxn modelId="{B8F73324-DFA5-4B86-AA32-AF6954EAEB4F}" type="presParOf" srcId="{5D9DC260-E010-4754-B850-300D43C5253D}" destId="{C0B30A47-7063-471B-AA54-61CC8963F841}" srcOrd="4" destOrd="0" presId="urn:microsoft.com/office/officeart/2018/2/layout/IconLabelDescriptionList"/>
    <dgm:cxn modelId="{42A94F84-7B71-4939-A9C5-F3B390F94994}" type="presParOf" srcId="{40C63D28-9963-43D2-810D-4ECA2ADCD6F8}" destId="{5652D82D-B39F-486F-A09C-7CAB80DB8514}" srcOrd="3" destOrd="0" presId="urn:microsoft.com/office/officeart/2018/2/layout/IconLabelDescriptionList"/>
    <dgm:cxn modelId="{BDFD9ACA-A5D6-4398-A831-CEFF81F30C92}" type="presParOf" srcId="{40C63D28-9963-43D2-810D-4ECA2ADCD6F8}" destId="{4FF18D05-9246-45BE-A2F5-DC65238CE411}" srcOrd="4" destOrd="0" presId="urn:microsoft.com/office/officeart/2018/2/layout/IconLabelDescriptionList"/>
    <dgm:cxn modelId="{E24ECAB7-56DD-4D45-A2B7-9BDA9DC2357B}" type="presParOf" srcId="{4FF18D05-9246-45BE-A2F5-DC65238CE411}" destId="{E686403D-3146-4F18-A126-CF85B6A440F7}" srcOrd="0" destOrd="0" presId="urn:microsoft.com/office/officeart/2018/2/layout/IconLabelDescriptionList"/>
    <dgm:cxn modelId="{3A9549BC-CEE1-454C-95A2-87FF785D5B6C}" type="presParOf" srcId="{4FF18D05-9246-45BE-A2F5-DC65238CE411}" destId="{7BDE32B5-48A6-4571-B8E1-CEF424138D13}" srcOrd="1" destOrd="0" presId="urn:microsoft.com/office/officeart/2018/2/layout/IconLabelDescriptionList"/>
    <dgm:cxn modelId="{FD3D57AC-1A37-4334-A0CE-3F010C533979}" type="presParOf" srcId="{4FF18D05-9246-45BE-A2F5-DC65238CE411}" destId="{F38C74F7-6169-426C-9D99-956E3EEE79BE}" srcOrd="2" destOrd="0" presId="urn:microsoft.com/office/officeart/2018/2/layout/IconLabelDescriptionList"/>
    <dgm:cxn modelId="{032BFCC9-8380-467F-905E-207A40964A79}" type="presParOf" srcId="{4FF18D05-9246-45BE-A2F5-DC65238CE411}" destId="{7CDED3BE-D9F1-4572-93D4-3426F0A98F4D}" srcOrd="3" destOrd="0" presId="urn:microsoft.com/office/officeart/2018/2/layout/IconLabelDescriptionList"/>
    <dgm:cxn modelId="{9BEA0668-2BF5-4DE2-81D7-F6FAAA5867B2}" type="presParOf" srcId="{4FF18D05-9246-45BE-A2F5-DC65238CE411}" destId="{A3FF966A-4B72-481A-9E6F-CBF42601881F}" srcOrd="4" destOrd="0" presId="urn:microsoft.com/office/officeart/2018/2/layout/IconLabelDescription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2865D5-BDB2-814D-BEC4-F8FF997C3AC6}" type="doc">
      <dgm:prSet loTypeId="urn:microsoft.com/office/officeart/2005/8/layout/list1" loCatId="" qsTypeId="urn:microsoft.com/office/officeart/2005/8/quickstyle/simple5" qsCatId="simple" csTypeId="urn:microsoft.com/office/officeart/2005/8/colors/accent3_2" csCatId="accent3" phldr="1"/>
      <dgm:spPr/>
      <dgm:t>
        <a:bodyPr/>
        <a:lstStyle/>
        <a:p>
          <a:endParaRPr lang="en-GB"/>
        </a:p>
      </dgm:t>
    </dgm:pt>
    <dgm:pt modelId="{649A9EE5-5BEC-954A-823D-69581E903F5F}">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3600" dirty="0"/>
            <a:t>Visual Question Answering</a:t>
          </a:r>
          <a:endParaRPr lang="x-none" sz="3600" dirty="0"/>
        </a:p>
      </dgm:t>
    </dgm:pt>
    <dgm:pt modelId="{CB2649B6-E849-1F48-B203-76FE299F0140}" type="parTrans" cxnId="{7C8E376F-9956-BE4D-BB1A-CBE448B0D187}">
      <dgm:prSet/>
      <dgm:spPr/>
      <dgm:t>
        <a:bodyPr/>
        <a:lstStyle/>
        <a:p>
          <a:endParaRPr lang="en-GB"/>
        </a:p>
      </dgm:t>
    </dgm:pt>
    <dgm:pt modelId="{B16E51A7-FFBB-1B48-BB70-F18DBF2E0816}" type="sibTrans" cxnId="{7C8E376F-9956-BE4D-BB1A-CBE448B0D187}">
      <dgm:prSet/>
      <dgm:spPr/>
      <dgm:t>
        <a:bodyPr/>
        <a:lstStyle/>
        <a:p>
          <a:endParaRPr lang="en-GB"/>
        </a:p>
      </dgm:t>
    </dgm:pt>
    <dgm:pt modelId="{DEE50AFB-5EAE-C947-A075-D28DEFA07CDE}">
      <dgm:prSet custT="1"/>
      <dgm:spPr/>
      <dgm:t>
        <a:bodyPr/>
        <a:lstStyle/>
        <a:p>
          <a:pPr>
            <a:buNone/>
          </a:pPr>
          <a:r>
            <a:rPr lang="en-US" sz="2600" dirty="0"/>
            <a:t>Visual Question Answering (VQA) is the task of answering</a:t>
          </a:r>
          <a:endParaRPr lang="x-none" sz="2600" dirty="0"/>
        </a:p>
      </dgm:t>
    </dgm:pt>
    <dgm:pt modelId="{3A219C3A-07BF-B147-8255-CBDD766B2296}" type="parTrans" cxnId="{9DEA6097-E6CD-B04D-A28D-B857EC7C5001}">
      <dgm:prSet/>
      <dgm:spPr/>
      <dgm:t>
        <a:bodyPr/>
        <a:lstStyle/>
        <a:p>
          <a:endParaRPr lang="en-GB"/>
        </a:p>
      </dgm:t>
    </dgm:pt>
    <dgm:pt modelId="{DE0DFD15-35F0-CE43-8E08-C6B83CB71E40}" type="sibTrans" cxnId="{9DEA6097-E6CD-B04D-A28D-B857EC7C5001}">
      <dgm:prSet/>
      <dgm:spPr/>
      <dgm:t>
        <a:bodyPr/>
        <a:lstStyle/>
        <a:p>
          <a:endParaRPr lang="en-GB"/>
        </a:p>
      </dgm:t>
    </dgm:pt>
    <dgm:pt modelId="{3269FE73-DCDB-3344-A7A8-A6D8DB9A50D9}">
      <dgm:prSet custT="1">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sz="3600" dirty="0"/>
            <a:t>Visual Reasoning</a:t>
          </a:r>
          <a:endParaRPr lang="x-none" sz="3600" dirty="0"/>
        </a:p>
      </dgm:t>
    </dgm:pt>
    <dgm:pt modelId="{2FD052F4-DE36-A74C-9B11-96BB0050302A}" type="parTrans" cxnId="{71997EC1-13A9-964F-990B-837132BB4F55}">
      <dgm:prSet/>
      <dgm:spPr/>
      <dgm:t>
        <a:bodyPr/>
        <a:lstStyle/>
        <a:p>
          <a:endParaRPr lang="en-GB"/>
        </a:p>
      </dgm:t>
    </dgm:pt>
    <dgm:pt modelId="{44AB3492-1319-7043-AB82-374793CB0178}" type="sibTrans" cxnId="{71997EC1-13A9-964F-990B-837132BB4F55}">
      <dgm:prSet/>
      <dgm:spPr/>
      <dgm:t>
        <a:bodyPr/>
        <a:lstStyle/>
        <a:p>
          <a:endParaRPr lang="en-GB"/>
        </a:p>
      </dgm:t>
    </dgm:pt>
    <dgm:pt modelId="{D01B8A88-87AE-EA43-9062-D5185DB63949}">
      <dgm:prSet custT="1"/>
      <dgm:spPr/>
      <dgm:t>
        <a:bodyPr/>
        <a:lstStyle/>
        <a:p>
          <a:pPr>
            <a:buNone/>
          </a:pPr>
          <a:r>
            <a:rPr lang="en-US" sz="2600" dirty="0"/>
            <a:t>A VQA task</a:t>
          </a:r>
          <a:r>
            <a:rPr lang="en-GB" sz="2600" dirty="0"/>
            <a:t> designed explicitly to test </a:t>
          </a:r>
          <a:r>
            <a:rPr lang="en-US" sz="2600" dirty="0"/>
            <a:t>reasoning skills, such as</a:t>
          </a:r>
          <a:endParaRPr lang="x-none" sz="2600" dirty="0"/>
        </a:p>
      </dgm:t>
    </dgm:pt>
    <dgm:pt modelId="{B8238D6D-D98F-7343-B070-86B0C07EEBB6}" type="parTrans" cxnId="{90FE6093-15DF-194C-9C2F-8B4B6A60FDD4}">
      <dgm:prSet/>
      <dgm:spPr/>
      <dgm:t>
        <a:bodyPr/>
        <a:lstStyle/>
        <a:p>
          <a:endParaRPr lang="en-GB"/>
        </a:p>
      </dgm:t>
    </dgm:pt>
    <dgm:pt modelId="{1B3832C7-6772-7540-A32A-E7701ABAFC90}" type="sibTrans" cxnId="{90FE6093-15DF-194C-9C2F-8B4B6A60FDD4}">
      <dgm:prSet/>
      <dgm:spPr/>
      <dgm:t>
        <a:bodyPr/>
        <a:lstStyle/>
        <a:p>
          <a:endParaRPr lang="en-GB"/>
        </a:p>
      </dgm:t>
    </dgm:pt>
    <dgm:pt modelId="{50CAA586-A1B1-A245-8DBF-D1466A3DF56D}">
      <dgm:prSet custT="1"/>
      <dgm:spPr/>
      <dgm:t>
        <a:bodyPr/>
        <a:lstStyle/>
        <a:p>
          <a:pPr>
            <a:buNone/>
          </a:pPr>
          <a:r>
            <a:rPr lang="en-US" sz="2600" dirty="0"/>
            <a:t>question about an image. </a:t>
          </a:r>
          <a:endParaRPr lang="x-none" sz="2600" dirty="0"/>
        </a:p>
      </dgm:t>
    </dgm:pt>
    <dgm:pt modelId="{3D7C8687-1D6A-A04B-9C0E-CF471D9C4D2E}" type="parTrans" cxnId="{E7F59326-0EF3-3443-A1BA-F3F02AFA0F98}">
      <dgm:prSet/>
      <dgm:spPr/>
      <dgm:t>
        <a:bodyPr/>
        <a:lstStyle/>
        <a:p>
          <a:endParaRPr lang="en-GB"/>
        </a:p>
      </dgm:t>
    </dgm:pt>
    <dgm:pt modelId="{D878ECF7-D1C0-CB47-BCF0-D4731B4FEA30}" type="sibTrans" cxnId="{E7F59326-0EF3-3443-A1BA-F3F02AFA0F98}">
      <dgm:prSet/>
      <dgm:spPr/>
      <dgm:t>
        <a:bodyPr/>
        <a:lstStyle/>
        <a:p>
          <a:endParaRPr lang="en-GB"/>
        </a:p>
      </dgm:t>
    </dgm:pt>
    <dgm:pt modelId="{081D44CA-9C6D-2D48-B3A5-478A38FFDC81}">
      <dgm:prSet custT="1"/>
      <dgm:spPr/>
      <dgm:t>
        <a:bodyPr/>
        <a:lstStyle/>
        <a:p>
          <a:pPr>
            <a:buNone/>
          </a:pPr>
          <a:r>
            <a:rPr lang="en-US" sz="2600" dirty="0"/>
            <a:t>spatial understanding, </a:t>
          </a:r>
          <a:r>
            <a:rPr lang="en-GB" sz="2600" dirty="0"/>
            <a:t>counting, comparing, logical</a:t>
          </a:r>
          <a:endParaRPr lang="x-none" sz="2600" dirty="0"/>
        </a:p>
      </dgm:t>
    </dgm:pt>
    <dgm:pt modelId="{BA96084E-067D-6B40-BD25-ABDB9508E0E9}" type="parTrans" cxnId="{71712BAE-E8E4-5C45-88BE-36B343AE4CCC}">
      <dgm:prSet/>
      <dgm:spPr/>
      <dgm:t>
        <a:bodyPr/>
        <a:lstStyle/>
        <a:p>
          <a:endParaRPr lang="en-GB"/>
        </a:p>
      </dgm:t>
    </dgm:pt>
    <dgm:pt modelId="{A0EEE013-788C-9A45-933B-B3E2BC07144D}" type="sibTrans" cxnId="{71712BAE-E8E4-5C45-88BE-36B343AE4CCC}">
      <dgm:prSet/>
      <dgm:spPr/>
      <dgm:t>
        <a:bodyPr/>
        <a:lstStyle/>
        <a:p>
          <a:endParaRPr lang="en-GB"/>
        </a:p>
      </dgm:t>
    </dgm:pt>
    <dgm:pt modelId="{56E7943B-FE28-614E-9B85-6CC8FE1EB4F0}">
      <dgm:prSet custT="1"/>
      <dgm:spPr/>
      <dgm:t>
        <a:bodyPr/>
        <a:lstStyle/>
        <a:p>
          <a:pPr>
            <a:buNone/>
          </a:pPr>
          <a:r>
            <a:rPr lang="en-GB" sz="2600" dirty="0"/>
            <a:t>reasoning, and storing information in memory.</a:t>
          </a:r>
          <a:endParaRPr lang="x-none" sz="2600" dirty="0"/>
        </a:p>
      </dgm:t>
    </dgm:pt>
    <dgm:pt modelId="{EA4A41ED-1C75-D644-842F-752FDC49D8E3}" type="parTrans" cxnId="{6990C059-CCAD-604A-AE3E-28DFE30A0AB5}">
      <dgm:prSet/>
      <dgm:spPr/>
      <dgm:t>
        <a:bodyPr/>
        <a:lstStyle/>
        <a:p>
          <a:endParaRPr lang="en-GB"/>
        </a:p>
      </dgm:t>
    </dgm:pt>
    <dgm:pt modelId="{0FD47128-D78A-C44C-B2BB-3A0088F9276C}" type="sibTrans" cxnId="{6990C059-CCAD-604A-AE3E-28DFE30A0AB5}">
      <dgm:prSet/>
      <dgm:spPr/>
      <dgm:t>
        <a:bodyPr/>
        <a:lstStyle/>
        <a:p>
          <a:endParaRPr lang="en-GB"/>
        </a:p>
      </dgm:t>
    </dgm:pt>
    <dgm:pt modelId="{4D173ED5-A239-BB47-BBAD-1E92933A2F05}" type="pres">
      <dgm:prSet presAssocID="{E82865D5-BDB2-814D-BEC4-F8FF997C3AC6}" presName="linear" presStyleCnt="0">
        <dgm:presLayoutVars>
          <dgm:dir/>
          <dgm:animLvl val="lvl"/>
          <dgm:resizeHandles val="exact"/>
        </dgm:presLayoutVars>
      </dgm:prSet>
      <dgm:spPr/>
    </dgm:pt>
    <dgm:pt modelId="{E9F061E0-0C36-6340-8B78-4762DCD8C0CD}" type="pres">
      <dgm:prSet presAssocID="{649A9EE5-5BEC-954A-823D-69581E903F5F}" presName="parentLin" presStyleCnt="0"/>
      <dgm:spPr/>
    </dgm:pt>
    <dgm:pt modelId="{DA959342-875E-1948-8B59-928D58ABF270}" type="pres">
      <dgm:prSet presAssocID="{649A9EE5-5BEC-954A-823D-69581E903F5F}" presName="parentLeftMargin" presStyleLbl="node1" presStyleIdx="0" presStyleCnt="2"/>
      <dgm:spPr/>
    </dgm:pt>
    <dgm:pt modelId="{6514892C-F59F-5F4A-BEB2-DF0C706CE5DB}" type="pres">
      <dgm:prSet presAssocID="{649A9EE5-5BEC-954A-823D-69581E903F5F}" presName="parentText" presStyleLbl="node1" presStyleIdx="0" presStyleCnt="2" custScaleY="72433">
        <dgm:presLayoutVars>
          <dgm:chMax val="0"/>
          <dgm:bulletEnabled val="1"/>
        </dgm:presLayoutVars>
      </dgm:prSet>
      <dgm:spPr/>
    </dgm:pt>
    <dgm:pt modelId="{C8D16B8B-2723-804C-AA4A-831F2875B0A1}" type="pres">
      <dgm:prSet presAssocID="{649A9EE5-5BEC-954A-823D-69581E903F5F}" presName="negativeSpace" presStyleCnt="0"/>
      <dgm:spPr/>
    </dgm:pt>
    <dgm:pt modelId="{9D07FCB1-15B9-4A43-A069-AD0BB4E2BC5B}" type="pres">
      <dgm:prSet presAssocID="{649A9EE5-5BEC-954A-823D-69581E903F5F}" presName="childText" presStyleLbl="conFgAcc1" presStyleIdx="0" presStyleCnt="2">
        <dgm:presLayoutVars>
          <dgm:bulletEnabled val="1"/>
        </dgm:presLayoutVars>
      </dgm:prSet>
      <dgm:spPr/>
    </dgm:pt>
    <dgm:pt modelId="{9FFE1943-933F-AC4F-8CCA-DC13048A5FAD}" type="pres">
      <dgm:prSet presAssocID="{B16E51A7-FFBB-1B48-BB70-F18DBF2E0816}" presName="spaceBetweenRectangles" presStyleCnt="0"/>
      <dgm:spPr/>
    </dgm:pt>
    <dgm:pt modelId="{0692E05F-B7A6-324E-B2AF-0CE41718AE63}" type="pres">
      <dgm:prSet presAssocID="{3269FE73-DCDB-3344-A7A8-A6D8DB9A50D9}" presName="parentLin" presStyleCnt="0"/>
      <dgm:spPr/>
    </dgm:pt>
    <dgm:pt modelId="{3A3EEBE7-24C1-9345-A133-EAC7BA0B228A}" type="pres">
      <dgm:prSet presAssocID="{3269FE73-DCDB-3344-A7A8-A6D8DB9A50D9}" presName="parentLeftMargin" presStyleLbl="node1" presStyleIdx="0" presStyleCnt="2"/>
      <dgm:spPr/>
    </dgm:pt>
    <dgm:pt modelId="{7AA9E491-FBF1-E84A-B14A-80718924C540}" type="pres">
      <dgm:prSet presAssocID="{3269FE73-DCDB-3344-A7A8-A6D8DB9A50D9}" presName="parentText" presStyleLbl="node1" presStyleIdx="1" presStyleCnt="2" custScaleY="72433">
        <dgm:presLayoutVars>
          <dgm:chMax val="0"/>
          <dgm:bulletEnabled val="1"/>
        </dgm:presLayoutVars>
      </dgm:prSet>
      <dgm:spPr/>
    </dgm:pt>
    <dgm:pt modelId="{59DB6F3C-5310-C84A-9E8C-830E5C911621}" type="pres">
      <dgm:prSet presAssocID="{3269FE73-DCDB-3344-A7A8-A6D8DB9A50D9}" presName="negativeSpace" presStyleCnt="0"/>
      <dgm:spPr/>
    </dgm:pt>
    <dgm:pt modelId="{4A710DFB-F7BF-AF47-B499-489F2819FCAA}" type="pres">
      <dgm:prSet presAssocID="{3269FE73-DCDB-3344-A7A8-A6D8DB9A50D9}" presName="childText" presStyleLbl="conFgAcc1" presStyleIdx="1" presStyleCnt="2">
        <dgm:presLayoutVars>
          <dgm:bulletEnabled val="1"/>
        </dgm:presLayoutVars>
      </dgm:prSet>
      <dgm:spPr/>
    </dgm:pt>
  </dgm:ptLst>
  <dgm:cxnLst>
    <dgm:cxn modelId="{E7F59326-0EF3-3443-A1BA-F3F02AFA0F98}" srcId="{649A9EE5-5BEC-954A-823D-69581E903F5F}" destId="{50CAA586-A1B1-A245-8DBF-D1466A3DF56D}" srcOrd="1" destOrd="0" parTransId="{3D7C8687-1D6A-A04B-9C0E-CF471D9C4D2E}" sibTransId="{D878ECF7-D1C0-CB47-BCF0-D4731B4FEA30}"/>
    <dgm:cxn modelId="{D2988C36-FC8D-044D-A4C7-B48C7DC8377E}" type="presOf" srcId="{D01B8A88-87AE-EA43-9062-D5185DB63949}" destId="{4A710DFB-F7BF-AF47-B499-489F2819FCAA}" srcOrd="0" destOrd="0" presId="urn:microsoft.com/office/officeart/2005/8/layout/list1"/>
    <dgm:cxn modelId="{DEC5BD4A-19A8-9C4F-804F-86F6D34EBCFD}" type="presOf" srcId="{50CAA586-A1B1-A245-8DBF-D1466A3DF56D}" destId="{9D07FCB1-15B9-4A43-A069-AD0BB4E2BC5B}" srcOrd="0" destOrd="1" presId="urn:microsoft.com/office/officeart/2005/8/layout/list1"/>
    <dgm:cxn modelId="{93997456-C2B8-5E49-B954-1D89C5E45074}" type="presOf" srcId="{649A9EE5-5BEC-954A-823D-69581E903F5F}" destId="{6514892C-F59F-5F4A-BEB2-DF0C706CE5DB}" srcOrd="1" destOrd="0" presId="urn:microsoft.com/office/officeart/2005/8/layout/list1"/>
    <dgm:cxn modelId="{6990C059-CCAD-604A-AE3E-28DFE30A0AB5}" srcId="{3269FE73-DCDB-3344-A7A8-A6D8DB9A50D9}" destId="{56E7943B-FE28-614E-9B85-6CC8FE1EB4F0}" srcOrd="2" destOrd="0" parTransId="{EA4A41ED-1C75-D644-842F-752FDC49D8E3}" sibTransId="{0FD47128-D78A-C44C-B2BB-3A0088F9276C}"/>
    <dgm:cxn modelId="{7C8E376F-9956-BE4D-BB1A-CBE448B0D187}" srcId="{E82865D5-BDB2-814D-BEC4-F8FF997C3AC6}" destId="{649A9EE5-5BEC-954A-823D-69581E903F5F}" srcOrd="0" destOrd="0" parTransId="{CB2649B6-E849-1F48-B203-76FE299F0140}" sibTransId="{B16E51A7-FFBB-1B48-BB70-F18DBF2E0816}"/>
    <dgm:cxn modelId="{AA9A576F-335A-A64A-BF4F-FB2130417ACC}" type="presOf" srcId="{3269FE73-DCDB-3344-A7A8-A6D8DB9A50D9}" destId="{3A3EEBE7-24C1-9345-A133-EAC7BA0B228A}" srcOrd="0" destOrd="0" presId="urn:microsoft.com/office/officeart/2005/8/layout/list1"/>
    <dgm:cxn modelId="{2E3EB578-B793-6042-B543-1E734E32BC77}" type="presOf" srcId="{3269FE73-DCDB-3344-A7A8-A6D8DB9A50D9}" destId="{7AA9E491-FBF1-E84A-B14A-80718924C540}" srcOrd="1" destOrd="0" presId="urn:microsoft.com/office/officeart/2005/8/layout/list1"/>
    <dgm:cxn modelId="{90FE6093-15DF-194C-9C2F-8B4B6A60FDD4}" srcId="{3269FE73-DCDB-3344-A7A8-A6D8DB9A50D9}" destId="{D01B8A88-87AE-EA43-9062-D5185DB63949}" srcOrd="0" destOrd="0" parTransId="{B8238D6D-D98F-7343-B070-86B0C07EEBB6}" sibTransId="{1B3832C7-6772-7540-A32A-E7701ABAFC90}"/>
    <dgm:cxn modelId="{9DEA6097-E6CD-B04D-A28D-B857EC7C5001}" srcId="{649A9EE5-5BEC-954A-823D-69581E903F5F}" destId="{DEE50AFB-5EAE-C947-A075-D28DEFA07CDE}" srcOrd="0" destOrd="0" parTransId="{3A219C3A-07BF-B147-8255-CBDD766B2296}" sibTransId="{DE0DFD15-35F0-CE43-8E08-C6B83CB71E40}"/>
    <dgm:cxn modelId="{71712BAE-E8E4-5C45-88BE-36B343AE4CCC}" srcId="{3269FE73-DCDB-3344-A7A8-A6D8DB9A50D9}" destId="{081D44CA-9C6D-2D48-B3A5-478A38FFDC81}" srcOrd="1" destOrd="0" parTransId="{BA96084E-067D-6B40-BD25-ABDB9508E0E9}" sibTransId="{A0EEE013-788C-9A45-933B-B3E2BC07144D}"/>
    <dgm:cxn modelId="{71997EC1-13A9-964F-990B-837132BB4F55}" srcId="{E82865D5-BDB2-814D-BEC4-F8FF997C3AC6}" destId="{3269FE73-DCDB-3344-A7A8-A6D8DB9A50D9}" srcOrd="1" destOrd="0" parTransId="{2FD052F4-DE36-A74C-9B11-96BB0050302A}" sibTransId="{44AB3492-1319-7043-AB82-374793CB0178}"/>
    <dgm:cxn modelId="{70EF5EC9-7758-9546-B521-3A79A7B68613}" type="presOf" srcId="{DEE50AFB-5EAE-C947-A075-D28DEFA07CDE}" destId="{9D07FCB1-15B9-4A43-A069-AD0BB4E2BC5B}" srcOrd="0" destOrd="0" presId="urn:microsoft.com/office/officeart/2005/8/layout/list1"/>
    <dgm:cxn modelId="{579BF0CC-8665-094B-BFDA-D43B7D04A1F9}" type="presOf" srcId="{E82865D5-BDB2-814D-BEC4-F8FF997C3AC6}" destId="{4D173ED5-A239-BB47-BBAD-1E92933A2F05}" srcOrd="0" destOrd="0" presId="urn:microsoft.com/office/officeart/2005/8/layout/list1"/>
    <dgm:cxn modelId="{FDEC6FDE-7F69-7B4C-88F6-F474CB74AB39}" type="presOf" srcId="{56E7943B-FE28-614E-9B85-6CC8FE1EB4F0}" destId="{4A710DFB-F7BF-AF47-B499-489F2819FCAA}" srcOrd="0" destOrd="2" presId="urn:microsoft.com/office/officeart/2005/8/layout/list1"/>
    <dgm:cxn modelId="{F6CC99ED-A487-7742-BF1E-57F1741284BD}" type="presOf" srcId="{081D44CA-9C6D-2D48-B3A5-478A38FFDC81}" destId="{4A710DFB-F7BF-AF47-B499-489F2819FCAA}" srcOrd="0" destOrd="1" presId="urn:microsoft.com/office/officeart/2005/8/layout/list1"/>
    <dgm:cxn modelId="{08A286FA-89CB-7044-AAA0-9FBAB7210167}" type="presOf" srcId="{649A9EE5-5BEC-954A-823D-69581E903F5F}" destId="{DA959342-875E-1948-8B59-928D58ABF270}" srcOrd="0" destOrd="0" presId="urn:microsoft.com/office/officeart/2005/8/layout/list1"/>
    <dgm:cxn modelId="{CE1EBB72-8E67-854B-9148-DE4868B5DA04}" type="presParOf" srcId="{4D173ED5-A239-BB47-BBAD-1E92933A2F05}" destId="{E9F061E0-0C36-6340-8B78-4762DCD8C0CD}" srcOrd="0" destOrd="0" presId="urn:microsoft.com/office/officeart/2005/8/layout/list1"/>
    <dgm:cxn modelId="{6C3CF643-0C95-D444-9A8C-F82C5FB9B5F7}" type="presParOf" srcId="{E9F061E0-0C36-6340-8B78-4762DCD8C0CD}" destId="{DA959342-875E-1948-8B59-928D58ABF270}" srcOrd="0" destOrd="0" presId="urn:microsoft.com/office/officeart/2005/8/layout/list1"/>
    <dgm:cxn modelId="{CFAC3863-CD0D-924B-9AD5-D258A795366E}" type="presParOf" srcId="{E9F061E0-0C36-6340-8B78-4762DCD8C0CD}" destId="{6514892C-F59F-5F4A-BEB2-DF0C706CE5DB}" srcOrd="1" destOrd="0" presId="urn:microsoft.com/office/officeart/2005/8/layout/list1"/>
    <dgm:cxn modelId="{1619805F-41E7-D546-A555-2F81A9C48E5C}" type="presParOf" srcId="{4D173ED5-A239-BB47-BBAD-1E92933A2F05}" destId="{C8D16B8B-2723-804C-AA4A-831F2875B0A1}" srcOrd="1" destOrd="0" presId="urn:microsoft.com/office/officeart/2005/8/layout/list1"/>
    <dgm:cxn modelId="{0D919497-F7F3-CC47-903E-C082F4FF4E8A}" type="presParOf" srcId="{4D173ED5-A239-BB47-BBAD-1E92933A2F05}" destId="{9D07FCB1-15B9-4A43-A069-AD0BB4E2BC5B}" srcOrd="2" destOrd="0" presId="urn:microsoft.com/office/officeart/2005/8/layout/list1"/>
    <dgm:cxn modelId="{AFE516A5-7B0C-894D-80D2-ACB12994E78B}" type="presParOf" srcId="{4D173ED5-A239-BB47-BBAD-1E92933A2F05}" destId="{9FFE1943-933F-AC4F-8CCA-DC13048A5FAD}" srcOrd="3" destOrd="0" presId="urn:microsoft.com/office/officeart/2005/8/layout/list1"/>
    <dgm:cxn modelId="{3100F7AE-A7DE-2E45-9C4D-17BE63DED0ED}" type="presParOf" srcId="{4D173ED5-A239-BB47-BBAD-1E92933A2F05}" destId="{0692E05F-B7A6-324E-B2AF-0CE41718AE63}" srcOrd="4" destOrd="0" presId="urn:microsoft.com/office/officeart/2005/8/layout/list1"/>
    <dgm:cxn modelId="{D9B355C4-1EE7-1041-8613-FF4AB930A0D1}" type="presParOf" srcId="{0692E05F-B7A6-324E-B2AF-0CE41718AE63}" destId="{3A3EEBE7-24C1-9345-A133-EAC7BA0B228A}" srcOrd="0" destOrd="0" presId="urn:microsoft.com/office/officeart/2005/8/layout/list1"/>
    <dgm:cxn modelId="{1E89C70C-CDC8-5543-AC93-6E4184FEB114}" type="presParOf" srcId="{0692E05F-B7A6-324E-B2AF-0CE41718AE63}" destId="{7AA9E491-FBF1-E84A-B14A-80718924C540}" srcOrd="1" destOrd="0" presId="urn:microsoft.com/office/officeart/2005/8/layout/list1"/>
    <dgm:cxn modelId="{1204E2B1-4201-E344-A95F-6C8417E45C1A}" type="presParOf" srcId="{4D173ED5-A239-BB47-BBAD-1E92933A2F05}" destId="{59DB6F3C-5310-C84A-9E8C-830E5C911621}" srcOrd="5" destOrd="0" presId="urn:microsoft.com/office/officeart/2005/8/layout/list1"/>
    <dgm:cxn modelId="{1E3F0BF2-03D3-4746-9168-FFB80B618013}" type="presParOf" srcId="{4D173ED5-A239-BB47-BBAD-1E92933A2F05}" destId="{4A710DFB-F7BF-AF47-B499-489F2819FCA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7699BC-D9F3-6641-98C4-8E9FD202E33C}" type="doc">
      <dgm:prSet loTypeId="urn:microsoft.com/office/officeart/2008/layout/PictureStrips" loCatId="" qsTypeId="urn:microsoft.com/office/officeart/2005/8/quickstyle/simple1" qsCatId="simple" csTypeId="urn:microsoft.com/office/officeart/2005/8/colors/accent3_2" csCatId="accent3" phldr="1"/>
      <dgm:spPr/>
      <dgm:t>
        <a:bodyPr/>
        <a:lstStyle/>
        <a:p>
          <a:endParaRPr lang="en-GB"/>
        </a:p>
      </dgm:t>
    </dgm:pt>
    <dgm:pt modelId="{8B06A551-8B79-F146-9B8C-30305FBDA091}">
      <dgm:prSet custT="1"/>
      <dgm:spPr/>
      <dgm:t>
        <a:bodyPr/>
        <a:lstStyle/>
        <a:p>
          <a:r>
            <a:rPr lang="en-US" sz="2800" dirty="0"/>
            <a:t>Effective use of vast amount of visual data</a:t>
          </a:r>
          <a:endParaRPr lang="x-none" sz="2800" dirty="0"/>
        </a:p>
      </dgm:t>
    </dgm:pt>
    <dgm:pt modelId="{8AF20A69-AA76-2344-8CF9-82552970F1DE}" type="parTrans" cxnId="{5C485564-EACB-2E43-A95A-22CBFBAE7ADC}">
      <dgm:prSet/>
      <dgm:spPr/>
      <dgm:t>
        <a:bodyPr/>
        <a:lstStyle/>
        <a:p>
          <a:endParaRPr lang="en-GB"/>
        </a:p>
      </dgm:t>
    </dgm:pt>
    <dgm:pt modelId="{FE258D84-E92E-3C46-8D21-5C00E649EA07}" type="sibTrans" cxnId="{5C485564-EACB-2E43-A95A-22CBFBAE7ADC}">
      <dgm:prSet/>
      <dgm:spPr/>
      <dgm:t>
        <a:bodyPr/>
        <a:lstStyle/>
        <a:p>
          <a:endParaRPr lang="en-GB"/>
        </a:p>
      </dgm:t>
    </dgm:pt>
    <dgm:pt modelId="{EF1C1591-9A95-D84C-9C6D-28EEEE8F1137}">
      <dgm:prSet custT="1"/>
      <dgm:spPr/>
      <dgm:t>
        <a:bodyPr/>
        <a:lstStyle/>
        <a:p>
          <a:r>
            <a:rPr lang="en-US" sz="2800" dirty="0"/>
            <a:t>Enhancing human machine interaction</a:t>
          </a:r>
          <a:endParaRPr lang="x-none" sz="2800" dirty="0"/>
        </a:p>
      </dgm:t>
    </dgm:pt>
    <dgm:pt modelId="{3BEA9013-35BD-1F4C-911D-09637C5A001E}" type="parTrans" cxnId="{6D678E43-32E7-E341-B742-9BDECA550FD0}">
      <dgm:prSet/>
      <dgm:spPr/>
      <dgm:t>
        <a:bodyPr/>
        <a:lstStyle/>
        <a:p>
          <a:endParaRPr lang="en-GB"/>
        </a:p>
      </dgm:t>
    </dgm:pt>
    <dgm:pt modelId="{5053E7FE-278C-BF41-94DB-BD209D7527AD}" type="sibTrans" cxnId="{6D678E43-32E7-E341-B742-9BDECA550FD0}">
      <dgm:prSet/>
      <dgm:spPr/>
      <dgm:t>
        <a:bodyPr/>
        <a:lstStyle/>
        <a:p>
          <a:endParaRPr lang="en-GB"/>
        </a:p>
      </dgm:t>
    </dgm:pt>
    <dgm:pt modelId="{78092427-D19B-3945-9685-C30E5631F537}">
      <dgm:prSet custT="1"/>
      <dgm:spPr/>
      <dgm:t>
        <a:bodyPr/>
        <a:lstStyle/>
        <a:p>
          <a:r>
            <a:rPr lang="en-US" sz="2800" dirty="0"/>
            <a:t>Aiding visually impaired individuals</a:t>
          </a:r>
          <a:endParaRPr lang="x-none" sz="2800" dirty="0"/>
        </a:p>
      </dgm:t>
    </dgm:pt>
    <dgm:pt modelId="{E0863BAA-8834-DF40-A974-B6C201B546D6}" type="parTrans" cxnId="{43BCE7D5-E791-764B-A9A6-9D35DD6A96AC}">
      <dgm:prSet/>
      <dgm:spPr/>
      <dgm:t>
        <a:bodyPr/>
        <a:lstStyle/>
        <a:p>
          <a:endParaRPr lang="en-GB"/>
        </a:p>
      </dgm:t>
    </dgm:pt>
    <dgm:pt modelId="{C1A12880-CFFF-0A4F-A727-41789859537A}" type="sibTrans" cxnId="{43BCE7D5-E791-764B-A9A6-9D35DD6A96AC}">
      <dgm:prSet/>
      <dgm:spPr/>
      <dgm:t>
        <a:bodyPr/>
        <a:lstStyle/>
        <a:p>
          <a:endParaRPr lang="en-GB"/>
        </a:p>
      </dgm:t>
    </dgm:pt>
    <dgm:pt modelId="{08B5CDB4-657C-F845-9229-D33F42095B8C}" type="pres">
      <dgm:prSet presAssocID="{0D7699BC-D9F3-6641-98C4-8E9FD202E33C}" presName="Name0" presStyleCnt="0">
        <dgm:presLayoutVars>
          <dgm:dir/>
          <dgm:resizeHandles val="exact"/>
        </dgm:presLayoutVars>
      </dgm:prSet>
      <dgm:spPr/>
    </dgm:pt>
    <dgm:pt modelId="{FBBBDAC1-95F3-134D-B531-A7D42214C9ED}" type="pres">
      <dgm:prSet presAssocID="{8B06A551-8B79-F146-9B8C-30305FBDA091}" presName="composite" presStyleCnt="0"/>
      <dgm:spPr/>
    </dgm:pt>
    <dgm:pt modelId="{932516A0-1CB3-C748-9C6A-30D0BEC562F1}" type="pres">
      <dgm:prSet presAssocID="{8B06A551-8B79-F146-9B8C-30305FBDA091}" presName="rect1" presStyleLbl="trAlignAcc1" presStyleIdx="0" presStyleCnt="3" custScaleX="139332" custLinFactNeighborX="22164" custLinFactNeighborY="-4119">
        <dgm:presLayoutVars>
          <dgm:bulletEnabled val="1"/>
        </dgm:presLayoutVars>
      </dgm:prSet>
      <dgm:spPr/>
    </dgm:pt>
    <dgm:pt modelId="{1E6D68B8-CC14-CB4F-9233-E4AEC24347A5}" type="pres">
      <dgm:prSet presAssocID="{8B06A551-8B79-F146-9B8C-30305FBDA091}" presName="rect2" presStyleLbl="fgImgPlace1" presStyleIdx="0" presStyleCnt="3" custScaleX="242383" custLinFactX="-36194" custLinFactNeighborX="-100000" custLinFactNeighborY="7987"/>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AA8C56CE-2841-7E4A-8C6E-EAECAB3393D1}" type="pres">
      <dgm:prSet presAssocID="{FE258D84-E92E-3C46-8D21-5C00E649EA07}" presName="sibTrans" presStyleCnt="0"/>
      <dgm:spPr/>
    </dgm:pt>
    <dgm:pt modelId="{9890576F-7118-4E40-9E91-D3D64EA1F4C0}" type="pres">
      <dgm:prSet presAssocID="{EF1C1591-9A95-D84C-9C6D-28EEEE8F1137}" presName="composite" presStyleCnt="0"/>
      <dgm:spPr/>
    </dgm:pt>
    <dgm:pt modelId="{2AA03B58-F6F9-424F-BBAF-9283ECE078F9}" type="pres">
      <dgm:prSet presAssocID="{EF1C1591-9A95-D84C-9C6D-28EEEE8F1137}" presName="rect1" presStyleLbl="trAlignAcc1" presStyleIdx="1" presStyleCnt="3" custScaleX="139332" custLinFactNeighborX="22164" custLinFactNeighborY="-3052">
        <dgm:presLayoutVars>
          <dgm:bulletEnabled val="1"/>
        </dgm:presLayoutVars>
      </dgm:prSet>
      <dgm:spPr/>
    </dgm:pt>
    <dgm:pt modelId="{33F14F30-023F-1C4E-9DC1-4D65C5CDF8DC}" type="pres">
      <dgm:prSet presAssocID="{EF1C1591-9A95-D84C-9C6D-28EEEE8F1137}" presName="rect2" presStyleLbl="fgImgPlace1" presStyleIdx="1" presStyleCnt="3" custScaleX="242383" custLinFactX="-36194" custLinFactNeighborX="-100000" custLinFactNeighborY="7987"/>
      <dgm:spPr>
        <a:blipFill>
          <a:blip xmlns:r="http://schemas.openxmlformats.org/officeDocument/2006/relationships" r:embed="rId2">
            <a:extLst>
              <a:ext uri="{28A0092B-C50C-407E-A947-70E740481C1C}">
                <a14:useLocalDpi xmlns:a14="http://schemas.microsoft.com/office/drawing/2010/main" val="0"/>
              </a:ext>
            </a:extLst>
          </a:blip>
          <a:srcRect/>
          <a:stretch>
            <a:fillRect t="-11000" b="-11000"/>
          </a:stretch>
        </a:blipFill>
      </dgm:spPr>
    </dgm:pt>
    <dgm:pt modelId="{07304394-AB5D-F047-9565-0961EC6741AE}" type="pres">
      <dgm:prSet presAssocID="{5053E7FE-278C-BF41-94DB-BD209D7527AD}" presName="sibTrans" presStyleCnt="0"/>
      <dgm:spPr/>
    </dgm:pt>
    <dgm:pt modelId="{58260478-46ED-E047-9222-00035B29715F}" type="pres">
      <dgm:prSet presAssocID="{78092427-D19B-3945-9685-C30E5631F537}" presName="composite" presStyleCnt="0"/>
      <dgm:spPr/>
    </dgm:pt>
    <dgm:pt modelId="{BB837F5C-D2B9-6941-A336-6470AF1B0213}" type="pres">
      <dgm:prSet presAssocID="{78092427-D19B-3945-9685-C30E5631F537}" presName="rect1" presStyleLbl="trAlignAcc1" presStyleIdx="2" presStyleCnt="3" custScaleX="139332" custLinFactNeighborX="22164" custLinFactNeighborY="-1985">
        <dgm:presLayoutVars>
          <dgm:bulletEnabled val="1"/>
        </dgm:presLayoutVars>
      </dgm:prSet>
      <dgm:spPr/>
    </dgm:pt>
    <dgm:pt modelId="{A6487587-5D54-8B4C-A148-EEF58CA36C1A}" type="pres">
      <dgm:prSet presAssocID="{78092427-D19B-3945-9685-C30E5631F537}" presName="rect2" presStyleLbl="fgImgPlace1" presStyleIdx="2" presStyleCnt="3" custScaleX="242383" custLinFactX="-36194" custLinFactNeighborX="-100000" custLinFactNeighborY="7987"/>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pt>
  </dgm:ptLst>
  <dgm:cxnLst>
    <dgm:cxn modelId="{D843F442-8CAF-C346-B65C-E566B2621C07}" type="presOf" srcId="{0D7699BC-D9F3-6641-98C4-8E9FD202E33C}" destId="{08B5CDB4-657C-F845-9229-D33F42095B8C}" srcOrd="0" destOrd="0" presId="urn:microsoft.com/office/officeart/2008/layout/PictureStrips"/>
    <dgm:cxn modelId="{6D678E43-32E7-E341-B742-9BDECA550FD0}" srcId="{0D7699BC-D9F3-6641-98C4-8E9FD202E33C}" destId="{EF1C1591-9A95-D84C-9C6D-28EEEE8F1137}" srcOrd="1" destOrd="0" parTransId="{3BEA9013-35BD-1F4C-911D-09637C5A001E}" sibTransId="{5053E7FE-278C-BF41-94DB-BD209D7527AD}"/>
    <dgm:cxn modelId="{5C485564-EACB-2E43-A95A-22CBFBAE7ADC}" srcId="{0D7699BC-D9F3-6641-98C4-8E9FD202E33C}" destId="{8B06A551-8B79-F146-9B8C-30305FBDA091}" srcOrd="0" destOrd="0" parTransId="{8AF20A69-AA76-2344-8CF9-82552970F1DE}" sibTransId="{FE258D84-E92E-3C46-8D21-5C00E649EA07}"/>
    <dgm:cxn modelId="{0AF0D483-EBAA-A245-A8DB-4E736FB87F8D}" type="presOf" srcId="{8B06A551-8B79-F146-9B8C-30305FBDA091}" destId="{932516A0-1CB3-C748-9C6A-30D0BEC562F1}" srcOrd="0" destOrd="0" presId="urn:microsoft.com/office/officeart/2008/layout/PictureStrips"/>
    <dgm:cxn modelId="{1CDA5997-3059-AF4C-A163-E22460BE5CC6}" type="presOf" srcId="{78092427-D19B-3945-9685-C30E5631F537}" destId="{BB837F5C-D2B9-6941-A336-6470AF1B0213}" srcOrd="0" destOrd="0" presId="urn:microsoft.com/office/officeart/2008/layout/PictureStrips"/>
    <dgm:cxn modelId="{43BCE7D5-E791-764B-A9A6-9D35DD6A96AC}" srcId="{0D7699BC-D9F3-6641-98C4-8E9FD202E33C}" destId="{78092427-D19B-3945-9685-C30E5631F537}" srcOrd="2" destOrd="0" parTransId="{E0863BAA-8834-DF40-A974-B6C201B546D6}" sibTransId="{C1A12880-CFFF-0A4F-A727-41789859537A}"/>
    <dgm:cxn modelId="{87F05FF2-2360-D040-A848-14A5148C0BEC}" type="presOf" srcId="{EF1C1591-9A95-D84C-9C6D-28EEEE8F1137}" destId="{2AA03B58-F6F9-424F-BBAF-9283ECE078F9}" srcOrd="0" destOrd="0" presId="urn:microsoft.com/office/officeart/2008/layout/PictureStrips"/>
    <dgm:cxn modelId="{234E5CA8-BF16-8C44-BF5F-748C83C8821B}" type="presParOf" srcId="{08B5CDB4-657C-F845-9229-D33F42095B8C}" destId="{FBBBDAC1-95F3-134D-B531-A7D42214C9ED}" srcOrd="0" destOrd="0" presId="urn:microsoft.com/office/officeart/2008/layout/PictureStrips"/>
    <dgm:cxn modelId="{F22E8E5C-6B9B-964B-A0BC-FA07EBE9A2AC}" type="presParOf" srcId="{FBBBDAC1-95F3-134D-B531-A7D42214C9ED}" destId="{932516A0-1CB3-C748-9C6A-30D0BEC562F1}" srcOrd="0" destOrd="0" presId="urn:microsoft.com/office/officeart/2008/layout/PictureStrips"/>
    <dgm:cxn modelId="{A59CBC23-5298-9943-8202-748553DAB835}" type="presParOf" srcId="{FBBBDAC1-95F3-134D-B531-A7D42214C9ED}" destId="{1E6D68B8-CC14-CB4F-9233-E4AEC24347A5}" srcOrd="1" destOrd="0" presId="urn:microsoft.com/office/officeart/2008/layout/PictureStrips"/>
    <dgm:cxn modelId="{4FA281D6-7DE5-7843-83F9-0AE2E822155E}" type="presParOf" srcId="{08B5CDB4-657C-F845-9229-D33F42095B8C}" destId="{AA8C56CE-2841-7E4A-8C6E-EAECAB3393D1}" srcOrd="1" destOrd="0" presId="urn:microsoft.com/office/officeart/2008/layout/PictureStrips"/>
    <dgm:cxn modelId="{851BE866-9453-BC4A-8085-88B386F042DB}" type="presParOf" srcId="{08B5CDB4-657C-F845-9229-D33F42095B8C}" destId="{9890576F-7118-4E40-9E91-D3D64EA1F4C0}" srcOrd="2" destOrd="0" presId="urn:microsoft.com/office/officeart/2008/layout/PictureStrips"/>
    <dgm:cxn modelId="{F3600B9A-9444-D549-92AC-1BB710D11573}" type="presParOf" srcId="{9890576F-7118-4E40-9E91-D3D64EA1F4C0}" destId="{2AA03B58-F6F9-424F-BBAF-9283ECE078F9}" srcOrd="0" destOrd="0" presId="urn:microsoft.com/office/officeart/2008/layout/PictureStrips"/>
    <dgm:cxn modelId="{75A81D40-3595-DE47-8517-CDC5D2FAB7F5}" type="presParOf" srcId="{9890576F-7118-4E40-9E91-D3D64EA1F4C0}" destId="{33F14F30-023F-1C4E-9DC1-4D65C5CDF8DC}" srcOrd="1" destOrd="0" presId="urn:microsoft.com/office/officeart/2008/layout/PictureStrips"/>
    <dgm:cxn modelId="{8E81635F-1E24-4C41-AC33-B1C2E5289A42}" type="presParOf" srcId="{08B5CDB4-657C-F845-9229-D33F42095B8C}" destId="{07304394-AB5D-F047-9565-0961EC6741AE}" srcOrd="3" destOrd="0" presId="urn:microsoft.com/office/officeart/2008/layout/PictureStrips"/>
    <dgm:cxn modelId="{3696C490-3E3D-1A43-96D5-408B8BBB030A}" type="presParOf" srcId="{08B5CDB4-657C-F845-9229-D33F42095B8C}" destId="{58260478-46ED-E047-9222-00035B29715F}" srcOrd="4" destOrd="0" presId="urn:microsoft.com/office/officeart/2008/layout/PictureStrips"/>
    <dgm:cxn modelId="{55F415F2-EF4A-274F-9B41-351EC8852C0C}" type="presParOf" srcId="{58260478-46ED-E047-9222-00035B29715F}" destId="{BB837F5C-D2B9-6941-A336-6470AF1B0213}" srcOrd="0" destOrd="0" presId="urn:microsoft.com/office/officeart/2008/layout/PictureStrips"/>
    <dgm:cxn modelId="{8A7865FC-C09B-5D42-8D3F-01914CE3F0CE}" type="presParOf" srcId="{58260478-46ED-E047-9222-00035B29715F}" destId="{A6487587-5D54-8B4C-A148-EEF58CA36C1A}" srcOrd="1" destOrd="0" presId="urn:microsoft.com/office/officeart/2008/layout/PictureStrip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DF5F91B-8E00-4D59-9B42-A10EC9194005}"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DE3FA827-312F-4351-BB3C-5C40A40AAEE8}">
      <dgm:prSet/>
      <dgm:spPr/>
      <dgm:t>
        <a:bodyPr/>
        <a:lstStyle/>
        <a:p>
          <a:pPr>
            <a:defRPr b="1"/>
          </a:pPr>
          <a:r>
            <a:rPr lang="en-GB" dirty="0">
              <a:solidFill>
                <a:schemeClr val="bg1"/>
              </a:solidFill>
            </a:rPr>
            <a:t>Model Development</a:t>
          </a:r>
          <a:endParaRPr lang="en-US" dirty="0">
            <a:solidFill>
              <a:schemeClr val="bg1"/>
            </a:solidFill>
          </a:endParaRPr>
        </a:p>
      </dgm:t>
    </dgm:pt>
    <dgm:pt modelId="{17B8AE60-50D0-4140-8D3C-0F8B4115B08F}" type="parTrans" cxnId="{B26AC0AC-1244-4A0B-B4A5-F710BBE36676}">
      <dgm:prSet/>
      <dgm:spPr/>
      <dgm:t>
        <a:bodyPr/>
        <a:lstStyle/>
        <a:p>
          <a:endParaRPr lang="en-US">
            <a:solidFill>
              <a:schemeClr val="bg1"/>
            </a:solidFill>
          </a:endParaRPr>
        </a:p>
      </dgm:t>
    </dgm:pt>
    <dgm:pt modelId="{5EFD5286-F358-46F6-B8D2-0C0F38497F5D}" type="sibTrans" cxnId="{B26AC0AC-1244-4A0B-B4A5-F710BBE36676}">
      <dgm:prSet/>
      <dgm:spPr/>
      <dgm:t>
        <a:bodyPr/>
        <a:lstStyle/>
        <a:p>
          <a:endParaRPr lang="en-US">
            <a:solidFill>
              <a:schemeClr val="bg1"/>
            </a:solidFill>
          </a:endParaRPr>
        </a:p>
      </dgm:t>
    </dgm:pt>
    <dgm:pt modelId="{9EE4A68B-CF75-41EF-A475-87E682D09991}">
      <dgm:prSet custT="1"/>
      <dgm:spPr/>
      <dgm:t>
        <a:bodyPr/>
        <a:lstStyle/>
        <a:p>
          <a:r>
            <a:rPr lang="en-GB" sz="2400" dirty="0">
              <a:solidFill>
                <a:schemeClr val="bg1"/>
              </a:solidFill>
            </a:rPr>
            <a:t>The first step is to implement the baseline VQA model (LSTM, CNN) to set the benchmark to improve upon. Then the new model architecture will be designed to incorporate the joint representation of image and text with the reasoning module.</a:t>
          </a:r>
          <a:endParaRPr lang="en-US" sz="2400" dirty="0">
            <a:solidFill>
              <a:schemeClr val="bg1"/>
            </a:solidFill>
          </a:endParaRPr>
        </a:p>
      </dgm:t>
    </dgm:pt>
    <dgm:pt modelId="{64245C96-DCA1-4E07-8E89-144F0A2242BE}" type="parTrans" cxnId="{67F743EA-192F-4347-A3D0-6EE36E9BB8D5}">
      <dgm:prSet/>
      <dgm:spPr/>
      <dgm:t>
        <a:bodyPr/>
        <a:lstStyle/>
        <a:p>
          <a:endParaRPr lang="en-US">
            <a:solidFill>
              <a:schemeClr val="bg1"/>
            </a:solidFill>
          </a:endParaRPr>
        </a:p>
      </dgm:t>
    </dgm:pt>
    <dgm:pt modelId="{A257700A-3EBD-445A-B239-D560EA00D195}" type="sibTrans" cxnId="{67F743EA-192F-4347-A3D0-6EE36E9BB8D5}">
      <dgm:prSet/>
      <dgm:spPr/>
      <dgm:t>
        <a:bodyPr/>
        <a:lstStyle/>
        <a:p>
          <a:endParaRPr lang="en-US">
            <a:solidFill>
              <a:schemeClr val="bg1"/>
            </a:solidFill>
          </a:endParaRPr>
        </a:p>
      </dgm:t>
    </dgm:pt>
    <dgm:pt modelId="{EA3C4593-767E-41CF-963B-C28FD32D5090}">
      <dgm:prSet/>
      <dgm:spPr/>
      <dgm:t>
        <a:bodyPr/>
        <a:lstStyle/>
        <a:p>
          <a:pPr>
            <a:defRPr b="1"/>
          </a:pPr>
          <a:r>
            <a:rPr lang="en-GB" dirty="0">
              <a:solidFill>
                <a:schemeClr val="bg1"/>
              </a:solidFill>
            </a:rPr>
            <a:t>Qualitative Analysis</a:t>
          </a:r>
          <a:endParaRPr lang="en-US" dirty="0">
            <a:solidFill>
              <a:schemeClr val="bg1"/>
            </a:solidFill>
          </a:endParaRPr>
        </a:p>
      </dgm:t>
    </dgm:pt>
    <dgm:pt modelId="{90B97784-ECB9-414C-8A81-3D34ED6D0222}" type="parTrans" cxnId="{7C86E505-E9AA-4144-B62B-99B619EA1D51}">
      <dgm:prSet/>
      <dgm:spPr/>
      <dgm:t>
        <a:bodyPr/>
        <a:lstStyle/>
        <a:p>
          <a:endParaRPr lang="en-US">
            <a:solidFill>
              <a:schemeClr val="bg1"/>
            </a:solidFill>
          </a:endParaRPr>
        </a:p>
      </dgm:t>
    </dgm:pt>
    <dgm:pt modelId="{8824DA35-821B-4407-A654-848F2C03AD09}" type="sibTrans" cxnId="{7C86E505-E9AA-4144-B62B-99B619EA1D51}">
      <dgm:prSet/>
      <dgm:spPr/>
      <dgm:t>
        <a:bodyPr/>
        <a:lstStyle/>
        <a:p>
          <a:endParaRPr lang="en-US">
            <a:solidFill>
              <a:schemeClr val="bg1"/>
            </a:solidFill>
          </a:endParaRPr>
        </a:p>
      </dgm:t>
    </dgm:pt>
    <dgm:pt modelId="{9B109377-E3E2-4C25-A074-3475AA3BAB95}">
      <dgm:prSet custT="1"/>
      <dgm:spPr/>
      <dgm:t>
        <a:bodyPr/>
        <a:lstStyle/>
        <a:p>
          <a:r>
            <a:rPr lang="en-GB" sz="2400" dirty="0">
              <a:solidFill>
                <a:schemeClr val="bg1"/>
              </a:solidFill>
            </a:rPr>
            <a:t>Model’s interpretability and explainablity will be explored and visualized (e.g. visualisation of attention mechanism). It will also be useful to study whether the model can generalize to new dataset with different type of questions or images.</a:t>
          </a:r>
          <a:endParaRPr lang="en-US" sz="2400" dirty="0">
            <a:solidFill>
              <a:schemeClr val="bg1"/>
            </a:solidFill>
          </a:endParaRPr>
        </a:p>
      </dgm:t>
    </dgm:pt>
    <dgm:pt modelId="{A5305407-A5F8-4DFF-85BD-4816DBD1BA41}" type="parTrans" cxnId="{66ED1C2B-5269-49CA-AAF2-48FA475967A2}">
      <dgm:prSet/>
      <dgm:spPr/>
      <dgm:t>
        <a:bodyPr/>
        <a:lstStyle/>
        <a:p>
          <a:endParaRPr lang="en-US">
            <a:solidFill>
              <a:schemeClr val="bg1"/>
            </a:solidFill>
          </a:endParaRPr>
        </a:p>
      </dgm:t>
    </dgm:pt>
    <dgm:pt modelId="{3984ABBB-2195-40D1-8DBD-CAD7F8E27D3C}" type="sibTrans" cxnId="{66ED1C2B-5269-49CA-AAF2-48FA475967A2}">
      <dgm:prSet/>
      <dgm:spPr/>
      <dgm:t>
        <a:bodyPr/>
        <a:lstStyle/>
        <a:p>
          <a:endParaRPr lang="en-US">
            <a:solidFill>
              <a:schemeClr val="bg1"/>
            </a:solidFill>
          </a:endParaRPr>
        </a:p>
      </dgm:t>
    </dgm:pt>
    <dgm:pt modelId="{6484991B-C974-43A1-BE5E-4218A3F385DD}">
      <dgm:prSet/>
      <dgm:spPr/>
      <dgm:t>
        <a:bodyPr/>
        <a:lstStyle/>
        <a:p>
          <a:pPr>
            <a:defRPr b="1"/>
          </a:pPr>
          <a:r>
            <a:rPr lang="en-GB" dirty="0">
              <a:solidFill>
                <a:schemeClr val="bg1"/>
              </a:solidFill>
            </a:rPr>
            <a:t>Quantitative Analysis</a:t>
          </a:r>
          <a:endParaRPr lang="en-US" dirty="0">
            <a:solidFill>
              <a:schemeClr val="bg1"/>
            </a:solidFill>
          </a:endParaRPr>
        </a:p>
      </dgm:t>
    </dgm:pt>
    <dgm:pt modelId="{90C63482-F4FD-404C-97F3-96539C9A275B}" type="parTrans" cxnId="{99D2B74C-FF30-4691-A310-5B84FBBF0C3F}">
      <dgm:prSet/>
      <dgm:spPr/>
      <dgm:t>
        <a:bodyPr/>
        <a:lstStyle/>
        <a:p>
          <a:endParaRPr lang="en-US">
            <a:solidFill>
              <a:schemeClr val="bg1"/>
            </a:solidFill>
          </a:endParaRPr>
        </a:p>
      </dgm:t>
    </dgm:pt>
    <dgm:pt modelId="{9206DD0C-8CE6-4446-B42B-765F9C5D5613}" type="sibTrans" cxnId="{99D2B74C-FF30-4691-A310-5B84FBBF0C3F}">
      <dgm:prSet/>
      <dgm:spPr/>
      <dgm:t>
        <a:bodyPr/>
        <a:lstStyle/>
        <a:p>
          <a:endParaRPr lang="en-US">
            <a:solidFill>
              <a:schemeClr val="bg1"/>
            </a:solidFill>
          </a:endParaRPr>
        </a:p>
      </dgm:t>
    </dgm:pt>
    <dgm:pt modelId="{1F477FFC-8C03-40F4-8B11-E2953DE323D5}">
      <dgm:prSet custT="1"/>
      <dgm:spPr/>
      <dgm:t>
        <a:bodyPr/>
        <a:lstStyle/>
        <a:p>
          <a:r>
            <a:rPr lang="en-GB" sz="2400" dirty="0">
              <a:solidFill>
                <a:schemeClr val="bg1"/>
              </a:solidFill>
            </a:rPr>
            <a:t>The accuracy from each question types will be analysed and compared with existing models. This will allow the strength and weakness of the model to be identified. Moreover, analysis on data efficiency should give useful insights on how fast the model learns. </a:t>
          </a:r>
          <a:endParaRPr lang="en-US" sz="2400" dirty="0">
            <a:solidFill>
              <a:schemeClr val="bg1"/>
            </a:solidFill>
          </a:endParaRPr>
        </a:p>
      </dgm:t>
    </dgm:pt>
    <dgm:pt modelId="{C1CF1941-4D00-404A-89A2-ED169BEC2FCD}" type="parTrans" cxnId="{9D609C15-CAC5-4148-AEA2-AD2341837246}">
      <dgm:prSet/>
      <dgm:spPr/>
      <dgm:t>
        <a:bodyPr/>
        <a:lstStyle/>
        <a:p>
          <a:endParaRPr lang="en-US">
            <a:solidFill>
              <a:schemeClr val="bg1"/>
            </a:solidFill>
          </a:endParaRPr>
        </a:p>
      </dgm:t>
    </dgm:pt>
    <dgm:pt modelId="{B93940CD-285E-4236-9471-782CBF26668B}" type="sibTrans" cxnId="{9D609C15-CAC5-4148-AEA2-AD2341837246}">
      <dgm:prSet/>
      <dgm:spPr/>
      <dgm:t>
        <a:bodyPr/>
        <a:lstStyle/>
        <a:p>
          <a:endParaRPr lang="en-US">
            <a:solidFill>
              <a:schemeClr val="bg1"/>
            </a:solidFill>
          </a:endParaRPr>
        </a:p>
      </dgm:t>
    </dgm:pt>
    <dgm:pt modelId="{40C63D28-9963-43D2-810D-4ECA2ADCD6F8}" type="pres">
      <dgm:prSet presAssocID="{4DF5F91B-8E00-4D59-9B42-A10EC9194005}" presName="root" presStyleCnt="0">
        <dgm:presLayoutVars>
          <dgm:dir/>
          <dgm:resizeHandles val="exact"/>
        </dgm:presLayoutVars>
      </dgm:prSet>
      <dgm:spPr/>
    </dgm:pt>
    <dgm:pt modelId="{CD3BBA91-59B4-4A18-BC7C-12F4885B74CD}" type="pres">
      <dgm:prSet presAssocID="{DE3FA827-312F-4351-BB3C-5C40A40AAEE8}" presName="compNode" presStyleCnt="0"/>
      <dgm:spPr/>
    </dgm:pt>
    <dgm:pt modelId="{2FAC276C-270F-4C00-BCBD-BBABC75F9C5F}" type="pres">
      <dgm:prSet presAssocID="{DE3FA827-312F-4351-BB3C-5C40A40AAEE8}" presName="iconRect" presStyleLbl="node1" presStyleIdx="0" presStyleCnt="3" custScaleX="83096" custScaleY="83096" custLinFactY="-33258" custLinFactNeighborX="1401"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17C17607-5BC1-4540-8E81-B02D6E02D20E}" type="pres">
      <dgm:prSet presAssocID="{DE3FA827-312F-4351-BB3C-5C40A40AAEE8}" presName="iconSpace" presStyleCnt="0"/>
      <dgm:spPr/>
    </dgm:pt>
    <dgm:pt modelId="{55081F02-C535-4F6F-90A2-976AF460FDE5}" type="pres">
      <dgm:prSet presAssocID="{DE3FA827-312F-4351-BB3C-5C40A40AAEE8}" presName="parTx" presStyleLbl="revTx" presStyleIdx="0" presStyleCnt="6" custLinFactY="-100000" custLinFactNeighborX="1491" custLinFactNeighborY="-187152">
        <dgm:presLayoutVars>
          <dgm:chMax val="0"/>
          <dgm:chPref val="0"/>
        </dgm:presLayoutVars>
      </dgm:prSet>
      <dgm:spPr/>
    </dgm:pt>
    <dgm:pt modelId="{37CF8284-CFF2-415F-B993-F63C66E33BAF}" type="pres">
      <dgm:prSet presAssocID="{DE3FA827-312F-4351-BB3C-5C40A40AAEE8}" presName="txSpace" presStyleCnt="0"/>
      <dgm:spPr/>
    </dgm:pt>
    <dgm:pt modelId="{2ECACFF3-171F-418B-A900-95A1BB08A388}" type="pres">
      <dgm:prSet presAssocID="{DE3FA827-312F-4351-BB3C-5C40A40AAEE8}" presName="desTx" presStyleLbl="revTx" presStyleIdx="1" presStyleCnt="6" custScaleY="162454" custLinFactY="-100000" custLinFactNeighborX="490" custLinFactNeighborY="-124524">
        <dgm:presLayoutVars/>
      </dgm:prSet>
      <dgm:spPr/>
    </dgm:pt>
    <dgm:pt modelId="{43D43BAF-5B9A-495D-B57D-504476204E02}" type="pres">
      <dgm:prSet presAssocID="{5EFD5286-F358-46F6-B8D2-0C0F38497F5D}" presName="sibTrans" presStyleCnt="0"/>
      <dgm:spPr/>
    </dgm:pt>
    <dgm:pt modelId="{5D9DC260-E010-4754-B850-300D43C5253D}" type="pres">
      <dgm:prSet presAssocID="{EA3C4593-767E-41CF-963B-C28FD32D5090}" presName="compNode" presStyleCnt="0"/>
      <dgm:spPr/>
    </dgm:pt>
    <dgm:pt modelId="{74F81DC8-6F6B-4E70-A266-A8F41E5F5F9D}" type="pres">
      <dgm:prSet presAssocID="{EA3C4593-767E-41CF-963B-C28FD32D5090}" presName="iconRect" presStyleLbl="node1" presStyleIdx="1" presStyleCnt="3" custScaleX="83096" custScaleY="83096" custLinFactY="-8294" custLinFactNeighborX="1041"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2B72000F-64F6-4CF5-B39B-21210912E97B}" type="pres">
      <dgm:prSet presAssocID="{EA3C4593-767E-41CF-963B-C28FD32D5090}" presName="iconSpace" presStyleCnt="0"/>
      <dgm:spPr/>
    </dgm:pt>
    <dgm:pt modelId="{F48300DC-0F8C-4B3F-A54C-6976C4D824BB}" type="pres">
      <dgm:prSet presAssocID="{EA3C4593-767E-41CF-963B-C28FD32D5090}" presName="parTx" presStyleLbl="revTx" presStyleIdx="2" presStyleCnt="6" custLinFactY="-100000" custLinFactNeighborY="-136035">
        <dgm:presLayoutVars>
          <dgm:chMax val="0"/>
          <dgm:chPref val="0"/>
        </dgm:presLayoutVars>
      </dgm:prSet>
      <dgm:spPr/>
    </dgm:pt>
    <dgm:pt modelId="{6D1B47AA-4B50-4DDF-AC93-155AB22DC817}" type="pres">
      <dgm:prSet presAssocID="{EA3C4593-767E-41CF-963B-C28FD32D5090}" presName="txSpace" presStyleCnt="0"/>
      <dgm:spPr/>
    </dgm:pt>
    <dgm:pt modelId="{C0B30A47-7063-471B-AA54-61CC8963F841}" type="pres">
      <dgm:prSet presAssocID="{EA3C4593-767E-41CF-963B-C28FD32D5090}" presName="desTx" presStyleLbl="revTx" presStyleIdx="3" presStyleCnt="6" custScaleY="344254" custLinFactNeighborY="-93095">
        <dgm:presLayoutVars/>
      </dgm:prSet>
      <dgm:spPr/>
    </dgm:pt>
    <dgm:pt modelId="{5652D82D-B39F-486F-A09C-7CAB80DB8514}" type="pres">
      <dgm:prSet presAssocID="{8824DA35-821B-4407-A654-848F2C03AD09}" presName="sibTrans" presStyleCnt="0"/>
      <dgm:spPr/>
    </dgm:pt>
    <dgm:pt modelId="{4FF18D05-9246-45BE-A2F5-DC65238CE411}" type="pres">
      <dgm:prSet presAssocID="{6484991B-C974-43A1-BE5E-4218A3F385DD}" presName="compNode" presStyleCnt="0"/>
      <dgm:spPr/>
    </dgm:pt>
    <dgm:pt modelId="{E686403D-3146-4F18-A126-CF85B6A440F7}" type="pres">
      <dgm:prSet presAssocID="{6484991B-C974-43A1-BE5E-4218A3F385DD}" presName="iconRect" presStyleLbl="node1" presStyleIdx="2" presStyleCnt="3" custScaleX="83096" custScaleY="83096" custLinFactY="-3197" custLinFactNeighborX="-11454"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7BDE32B5-48A6-4571-B8E1-CEF424138D13}" type="pres">
      <dgm:prSet presAssocID="{6484991B-C974-43A1-BE5E-4218A3F385DD}" presName="iconSpace" presStyleCnt="0"/>
      <dgm:spPr/>
    </dgm:pt>
    <dgm:pt modelId="{F38C74F7-6169-426C-9D99-956E3EEE79BE}" type="pres">
      <dgm:prSet presAssocID="{6484991B-C974-43A1-BE5E-4218A3F385DD}" presName="parTx" presStyleLbl="revTx" presStyleIdx="4" presStyleCnt="6" custLinFactY="-100000" custLinFactNeighborX="-4106" custLinFactNeighborY="-132217">
        <dgm:presLayoutVars>
          <dgm:chMax val="0"/>
          <dgm:chPref val="0"/>
        </dgm:presLayoutVars>
      </dgm:prSet>
      <dgm:spPr/>
    </dgm:pt>
    <dgm:pt modelId="{7CDED3BE-D9F1-4572-93D4-3426F0A98F4D}" type="pres">
      <dgm:prSet presAssocID="{6484991B-C974-43A1-BE5E-4218A3F385DD}" presName="txSpace" presStyleCnt="0"/>
      <dgm:spPr/>
    </dgm:pt>
    <dgm:pt modelId="{A3FF966A-4B72-481A-9E6F-CBF42601881F}" type="pres">
      <dgm:prSet presAssocID="{6484991B-C974-43A1-BE5E-4218A3F385DD}" presName="desTx" presStyleLbl="revTx" presStyleIdx="5" presStyleCnt="6" custScaleY="375306" custLinFactNeighborX="-4106" custLinFactNeighborY="-67040">
        <dgm:presLayoutVars/>
      </dgm:prSet>
      <dgm:spPr/>
    </dgm:pt>
  </dgm:ptLst>
  <dgm:cxnLst>
    <dgm:cxn modelId="{7C86E505-E9AA-4144-B62B-99B619EA1D51}" srcId="{4DF5F91B-8E00-4D59-9B42-A10EC9194005}" destId="{EA3C4593-767E-41CF-963B-C28FD32D5090}" srcOrd="1" destOrd="0" parTransId="{90B97784-ECB9-414C-8A81-3D34ED6D0222}" sibTransId="{8824DA35-821B-4407-A654-848F2C03AD09}"/>
    <dgm:cxn modelId="{9D609C15-CAC5-4148-AEA2-AD2341837246}" srcId="{6484991B-C974-43A1-BE5E-4218A3F385DD}" destId="{1F477FFC-8C03-40F4-8B11-E2953DE323D5}" srcOrd="0" destOrd="0" parTransId="{C1CF1941-4D00-404A-89A2-ED169BEC2FCD}" sibTransId="{B93940CD-285E-4236-9471-782CBF26668B}"/>
    <dgm:cxn modelId="{6783632A-CDF7-8448-A4E2-0081FA0E2E4E}" type="presOf" srcId="{9B109377-E3E2-4C25-A074-3475AA3BAB95}" destId="{C0B30A47-7063-471B-AA54-61CC8963F841}" srcOrd="0" destOrd="0" presId="urn:microsoft.com/office/officeart/2018/2/layout/IconLabelDescriptionList"/>
    <dgm:cxn modelId="{66ED1C2B-5269-49CA-AAF2-48FA475967A2}" srcId="{EA3C4593-767E-41CF-963B-C28FD32D5090}" destId="{9B109377-E3E2-4C25-A074-3475AA3BAB95}" srcOrd="0" destOrd="0" parTransId="{A5305407-A5F8-4DFF-85BD-4816DBD1BA41}" sibTransId="{3984ABBB-2195-40D1-8DBD-CAD7F8E27D3C}"/>
    <dgm:cxn modelId="{020A9F2D-D211-3E48-A3F8-9406192A3A48}" type="presOf" srcId="{DE3FA827-312F-4351-BB3C-5C40A40AAEE8}" destId="{55081F02-C535-4F6F-90A2-976AF460FDE5}" srcOrd="0" destOrd="0" presId="urn:microsoft.com/office/officeart/2018/2/layout/IconLabelDescriptionList"/>
    <dgm:cxn modelId="{99D2B74C-FF30-4691-A310-5B84FBBF0C3F}" srcId="{4DF5F91B-8E00-4D59-9B42-A10EC9194005}" destId="{6484991B-C974-43A1-BE5E-4218A3F385DD}" srcOrd="2" destOrd="0" parTransId="{90C63482-F4FD-404C-97F3-96539C9A275B}" sibTransId="{9206DD0C-8CE6-4446-B42B-765F9C5D5613}"/>
    <dgm:cxn modelId="{A1F25D5B-353E-8C47-A9E5-19EA5EF8915A}" type="presOf" srcId="{4DF5F91B-8E00-4D59-9B42-A10EC9194005}" destId="{40C63D28-9963-43D2-810D-4ECA2ADCD6F8}" srcOrd="0" destOrd="0" presId="urn:microsoft.com/office/officeart/2018/2/layout/IconLabelDescriptionList"/>
    <dgm:cxn modelId="{52A5F073-8144-C740-A789-A127C08C5B4B}" type="presOf" srcId="{1F477FFC-8C03-40F4-8B11-E2953DE323D5}" destId="{A3FF966A-4B72-481A-9E6F-CBF42601881F}" srcOrd="0" destOrd="0" presId="urn:microsoft.com/office/officeart/2018/2/layout/IconLabelDescriptionList"/>
    <dgm:cxn modelId="{6860D29F-6BC1-8F47-A777-AA249DC16C81}" type="presOf" srcId="{9EE4A68B-CF75-41EF-A475-87E682D09991}" destId="{2ECACFF3-171F-418B-A900-95A1BB08A388}" srcOrd="0" destOrd="0" presId="urn:microsoft.com/office/officeart/2018/2/layout/IconLabelDescriptionList"/>
    <dgm:cxn modelId="{B26AC0AC-1244-4A0B-B4A5-F710BBE36676}" srcId="{4DF5F91B-8E00-4D59-9B42-A10EC9194005}" destId="{DE3FA827-312F-4351-BB3C-5C40A40AAEE8}" srcOrd="0" destOrd="0" parTransId="{17B8AE60-50D0-4140-8D3C-0F8B4115B08F}" sibTransId="{5EFD5286-F358-46F6-B8D2-0C0F38497F5D}"/>
    <dgm:cxn modelId="{38DA9BE1-9534-0A40-BAB0-ADD373BF9A01}" type="presOf" srcId="{EA3C4593-767E-41CF-963B-C28FD32D5090}" destId="{F48300DC-0F8C-4B3F-A54C-6976C4D824BB}" srcOrd="0" destOrd="0" presId="urn:microsoft.com/office/officeart/2018/2/layout/IconLabelDescriptionList"/>
    <dgm:cxn modelId="{67F743EA-192F-4347-A3D0-6EE36E9BB8D5}" srcId="{DE3FA827-312F-4351-BB3C-5C40A40AAEE8}" destId="{9EE4A68B-CF75-41EF-A475-87E682D09991}" srcOrd="0" destOrd="0" parTransId="{64245C96-DCA1-4E07-8E89-144F0A2242BE}" sibTransId="{A257700A-3EBD-445A-B239-D560EA00D195}"/>
    <dgm:cxn modelId="{F2F3FBF3-2884-AC42-80B9-624840C1F23C}" type="presOf" srcId="{6484991B-C974-43A1-BE5E-4218A3F385DD}" destId="{F38C74F7-6169-426C-9D99-956E3EEE79BE}" srcOrd="0" destOrd="0" presId="urn:microsoft.com/office/officeart/2018/2/layout/IconLabelDescriptionList"/>
    <dgm:cxn modelId="{D0D2805C-EF50-9041-B974-590F37036093}" type="presParOf" srcId="{40C63D28-9963-43D2-810D-4ECA2ADCD6F8}" destId="{CD3BBA91-59B4-4A18-BC7C-12F4885B74CD}" srcOrd="0" destOrd="0" presId="urn:microsoft.com/office/officeart/2018/2/layout/IconLabelDescriptionList"/>
    <dgm:cxn modelId="{FB887858-92CB-A140-B55E-6C113FD2D3C5}" type="presParOf" srcId="{CD3BBA91-59B4-4A18-BC7C-12F4885B74CD}" destId="{2FAC276C-270F-4C00-BCBD-BBABC75F9C5F}" srcOrd="0" destOrd="0" presId="urn:microsoft.com/office/officeart/2018/2/layout/IconLabelDescriptionList"/>
    <dgm:cxn modelId="{43671E7A-3A72-854D-BE80-12EAEE63EACD}" type="presParOf" srcId="{CD3BBA91-59B4-4A18-BC7C-12F4885B74CD}" destId="{17C17607-5BC1-4540-8E81-B02D6E02D20E}" srcOrd="1" destOrd="0" presId="urn:microsoft.com/office/officeart/2018/2/layout/IconLabelDescriptionList"/>
    <dgm:cxn modelId="{C4980FC1-CE17-2F44-98DC-5E5B29FA3822}" type="presParOf" srcId="{CD3BBA91-59B4-4A18-BC7C-12F4885B74CD}" destId="{55081F02-C535-4F6F-90A2-976AF460FDE5}" srcOrd="2" destOrd="0" presId="urn:microsoft.com/office/officeart/2018/2/layout/IconLabelDescriptionList"/>
    <dgm:cxn modelId="{6B91CFF0-435A-3844-9FC1-C1021BC70C64}" type="presParOf" srcId="{CD3BBA91-59B4-4A18-BC7C-12F4885B74CD}" destId="{37CF8284-CFF2-415F-B993-F63C66E33BAF}" srcOrd="3" destOrd="0" presId="urn:microsoft.com/office/officeart/2018/2/layout/IconLabelDescriptionList"/>
    <dgm:cxn modelId="{216F9D1E-2C99-E545-84DF-D140A445DD1D}" type="presParOf" srcId="{CD3BBA91-59B4-4A18-BC7C-12F4885B74CD}" destId="{2ECACFF3-171F-418B-A900-95A1BB08A388}" srcOrd="4" destOrd="0" presId="urn:microsoft.com/office/officeart/2018/2/layout/IconLabelDescriptionList"/>
    <dgm:cxn modelId="{E0B26E75-9698-FD41-9427-A226B660F03D}" type="presParOf" srcId="{40C63D28-9963-43D2-810D-4ECA2ADCD6F8}" destId="{43D43BAF-5B9A-495D-B57D-504476204E02}" srcOrd="1" destOrd="0" presId="urn:microsoft.com/office/officeart/2018/2/layout/IconLabelDescriptionList"/>
    <dgm:cxn modelId="{BA5FDF25-B7F3-A046-89BE-2E219BA42462}" type="presParOf" srcId="{40C63D28-9963-43D2-810D-4ECA2ADCD6F8}" destId="{5D9DC260-E010-4754-B850-300D43C5253D}" srcOrd="2" destOrd="0" presId="urn:microsoft.com/office/officeart/2018/2/layout/IconLabelDescriptionList"/>
    <dgm:cxn modelId="{71B0E2EE-D13E-AF4B-A30D-DCF878267BD5}" type="presParOf" srcId="{5D9DC260-E010-4754-B850-300D43C5253D}" destId="{74F81DC8-6F6B-4E70-A266-A8F41E5F5F9D}" srcOrd="0" destOrd="0" presId="urn:microsoft.com/office/officeart/2018/2/layout/IconLabelDescriptionList"/>
    <dgm:cxn modelId="{E48AD5A1-E0A0-0E49-BA8F-E8B8EBDCF772}" type="presParOf" srcId="{5D9DC260-E010-4754-B850-300D43C5253D}" destId="{2B72000F-64F6-4CF5-B39B-21210912E97B}" srcOrd="1" destOrd="0" presId="urn:microsoft.com/office/officeart/2018/2/layout/IconLabelDescriptionList"/>
    <dgm:cxn modelId="{BD427C89-6E21-5448-9088-4BC301B3BC89}" type="presParOf" srcId="{5D9DC260-E010-4754-B850-300D43C5253D}" destId="{F48300DC-0F8C-4B3F-A54C-6976C4D824BB}" srcOrd="2" destOrd="0" presId="urn:microsoft.com/office/officeart/2018/2/layout/IconLabelDescriptionList"/>
    <dgm:cxn modelId="{253547C0-8716-8E4B-8452-1ED243084A0E}" type="presParOf" srcId="{5D9DC260-E010-4754-B850-300D43C5253D}" destId="{6D1B47AA-4B50-4DDF-AC93-155AB22DC817}" srcOrd="3" destOrd="0" presId="urn:microsoft.com/office/officeart/2018/2/layout/IconLabelDescriptionList"/>
    <dgm:cxn modelId="{AA25051A-874A-8346-95DD-C6169438E8E7}" type="presParOf" srcId="{5D9DC260-E010-4754-B850-300D43C5253D}" destId="{C0B30A47-7063-471B-AA54-61CC8963F841}" srcOrd="4" destOrd="0" presId="urn:microsoft.com/office/officeart/2018/2/layout/IconLabelDescriptionList"/>
    <dgm:cxn modelId="{CFCA546B-058B-4145-BE52-3E7C31B7FFB9}" type="presParOf" srcId="{40C63D28-9963-43D2-810D-4ECA2ADCD6F8}" destId="{5652D82D-B39F-486F-A09C-7CAB80DB8514}" srcOrd="3" destOrd="0" presId="urn:microsoft.com/office/officeart/2018/2/layout/IconLabelDescriptionList"/>
    <dgm:cxn modelId="{7FA4E0BE-61D2-FA43-AF20-E260907151E8}" type="presParOf" srcId="{40C63D28-9963-43D2-810D-4ECA2ADCD6F8}" destId="{4FF18D05-9246-45BE-A2F5-DC65238CE411}" srcOrd="4" destOrd="0" presId="urn:microsoft.com/office/officeart/2018/2/layout/IconLabelDescriptionList"/>
    <dgm:cxn modelId="{98379078-6F38-E044-BE52-4B70F84EEDF6}" type="presParOf" srcId="{4FF18D05-9246-45BE-A2F5-DC65238CE411}" destId="{E686403D-3146-4F18-A126-CF85B6A440F7}" srcOrd="0" destOrd="0" presId="urn:microsoft.com/office/officeart/2018/2/layout/IconLabelDescriptionList"/>
    <dgm:cxn modelId="{A984C830-21DE-B64A-9971-F927D4637C4A}" type="presParOf" srcId="{4FF18D05-9246-45BE-A2F5-DC65238CE411}" destId="{7BDE32B5-48A6-4571-B8E1-CEF424138D13}" srcOrd="1" destOrd="0" presId="urn:microsoft.com/office/officeart/2018/2/layout/IconLabelDescriptionList"/>
    <dgm:cxn modelId="{5661FCB1-B871-014F-87FB-F258BB076629}" type="presParOf" srcId="{4FF18D05-9246-45BE-A2F5-DC65238CE411}" destId="{F38C74F7-6169-426C-9D99-956E3EEE79BE}" srcOrd="2" destOrd="0" presId="urn:microsoft.com/office/officeart/2018/2/layout/IconLabelDescriptionList"/>
    <dgm:cxn modelId="{C9D74248-A908-0C40-ABE4-27D61E79FB40}" type="presParOf" srcId="{4FF18D05-9246-45BE-A2F5-DC65238CE411}" destId="{7CDED3BE-D9F1-4572-93D4-3426F0A98F4D}" srcOrd="3" destOrd="0" presId="urn:microsoft.com/office/officeart/2018/2/layout/IconLabelDescriptionList"/>
    <dgm:cxn modelId="{DAD053A6-B757-C443-AE7B-AC993385626E}" type="presParOf" srcId="{4FF18D05-9246-45BE-A2F5-DC65238CE411}" destId="{A3FF966A-4B72-481A-9E6F-CBF42601881F}" srcOrd="4" destOrd="0" presId="urn:microsoft.com/office/officeart/2018/2/layout/IconLabelDescription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82865D5-BDB2-814D-BEC4-F8FF997C3AC6}" type="doc">
      <dgm:prSet loTypeId="urn:microsoft.com/office/officeart/2005/8/layout/list1" loCatId="" qsTypeId="urn:microsoft.com/office/officeart/2005/8/quickstyle/simple1" qsCatId="simple" csTypeId="urn:microsoft.com/office/officeart/2005/8/colors/accent1_2" csCatId="accent1" phldr="1"/>
      <dgm:spPr/>
      <dgm:t>
        <a:bodyPr/>
        <a:lstStyle/>
        <a:p>
          <a:endParaRPr lang="en-GB"/>
        </a:p>
      </dgm:t>
    </dgm:pt>
    <dgm:pt modelId="{649A9EE5-5BEC-954A-823D-69581E903F5F}">
      <dgm:prSet/>
      <dgm:spPr/>
      <dgm:t>
        <a:bodyPr/>
        <a:lstStyle/>
        <a:p>
          <a:r>
            <a:rPr lang="en-US" dirty="0"/>
            <a:t>Visual Question Answering</a:t>
          </a:r>
          <a:endParaRPr lang="x-none" dirty="0"/>
        </a:p>
      </dgm:t>
    </dgm:pt>
    <dgm:pt modelId="{CB2649B6-E849-1F48-B203-76FE299F0140}" type="parTrans" cxnId="{7C8E376F-9956-BE4D-BB1A-CBE448B0D187}">
      <dgm:prSet/>
      <dgm:spPr/>
      <dgm:t>
        <a:bodyPr/>
        <a:lstStyle/>
        <a:p>
          <a:endParaRPr lang="en-GB"/>
        </a:p>
      </dgm:t>
    </dgm:pt>
    <dgm:pt modelId="{B16E51A7-FFBB-1B48-BB70-F18DBF2E0816}" type="sibTrans" cxnId="{7C8E376F-9956-BE4D-BB1A-CBE448B0D187}">
      <dgm:prSet/>
      <dgm:spPr/>
      <dgm:t>
        <a:bodyPr/>
        <a:lstStyle/>
        <a:p>
          <a:endParaRPr lang="en-GB"/>
        </a:p>
      </dgm:t>
    </dgm:pt>
    <dgm:pt modelId="{DEE50AFB-5EAE-C947-A075-D28DEFA07CDE}">
      <dgm:prSet custT="1"/>
      <dgm:spPr/>
      <dgm:t>
        <a:bodyPr/>
        <a:lstStyle/>
        <a:p>
          <a:pPr>
            <a:buNone/>
          </a:pPr>
          <a:r>
            <a:rPr lang="en-US" sz="2600" dirty="0"/>
            <a:t>Visual Question Answering (VQA) is the task of answering</a:t>
          </a:r>
          <a:endParaRPr lang="x-none" sz="2600" dirty="0"/>
        </a:p>
      </dgm:t>
    </dgm:pt>
    <dgm:pt modelId="{3A219C3A-07BF-B147-8255-CBDD766B2296}" type="parTrans" cxnId="{9DEA6097-E6CD-B04D-A28D-B857EC7C5001}">
      <dgm:prSet/>
      <dgm:spPr/>
      <dgm:t>
        <a:bodyPr/>
        <a:lstStyle/>
        <a:p>
          <a:endParaRPr lang="en-GB"/>
        </a:p>
      </dgm:t>
    </dgm:pt>
    <dgm:pt modelId="{DE0DFD15-35F0-CE43-8E08-C6B83CB71E40}" type="sibTrans" cxnId="{9DEA6097-E6CD-B04D-A28D-B857EC7C5001}">
      <dgm:prSet/>
      <dgm:spPr/>
      <dgm:t>
        <a:bodyPr/>
        <a:lstStyle/>
        <a:p>
          <a:endParaRPr lang="en-GB"/>
        </a:p>
      </dgm:t>
    </dgm:pt>
    <dgm:pt modelId="{3269FE73-DCDB-3344-A7A8-A6D8DB9A50D9}">
      <dgm:prSet/>
      <dgm:spPr/>
      <dgm:t>
        <a:bodyPr/>
        <a:lstStyle/>
        <a:p>
          <a:r>
            <a:rPr lang="en-US" dirty="0"/>
            <a:t>Visual Reasoning</a:t>
          </a:r>
          <a:endParaRPr lang="x-none" dirty="0"/>
        </a:p>
      </dgm:t>
    </dgm:pt>
    <dgm:pt modelId="{2FD052F4-DE36-A74C-9B11-96BB0050302A}" type="parTrans" cxnId="{71997EC1-13A9-964F-990B-837132BB4F55}">
      <dgm:prSet/>
      <dgm:spPr/>
      <dgm:t>
        <a:bodyPr/>
        <a:lstStyle/>
        <a:p>
          <a:endParaRPr lang="en-GB"/>
        </a:p>
      </dgm:t>
    </dgm:pt>
    <dgm:pt modelId="{44AB3492-1319-7043-AB82-374793CB0178}" type="sibTrans" cxnId="{71997EC1-13A9-964F-990B-837132BB4F55}">
      <dgm:prSet/>
      <dgm:spPr/>
      <dgm:t>
        <a:bodyPr/>
        <a:lstStyle/>
        <a:p>
          <a:endParaRPr lang="en-GB"/>
        </a:p>
      </dgm:t>
    </dgm:pt>
    <dgm:pt modelId="{D01B8A88-87AE-EA43-9062-D5185DB63949}">
      <dgm:prSet custT="1"/>
      <dgm:spPr/>
      <dgm:t>
        <a:bodyPr/>
        <a:lstStyle/>
        <a:p>
          <a:pPr>
            <a:buNone/>
          </a:pPr>
          <a:r>
            <a:rPr lang="en-US" sz="2600" dirty="0"/>
            <a:t>A VQA task</a:t>
          </a:r>
          <a:r>
            <a:rPr lang="en-GB" sz="2600" dirty="0"/>
            <a:t> designed explicitly to test </a:t>
          </a:r>
          <a:r>
            <a:rPr lang="en-US" sz="2600" dirty="0"/>
            <a:t>reasoning skills, such as</a:t>
          </a:r>
          <a:endParaRPr lang="x-none" sz="2600" dirty="0"/>
        </a:p>
      </dgm:t>
    </dgm:pt>
    <dgm:pt modelId="{B8238D6D-D98F-7343-B070-86B0C07EEBB6}" type="parTrans" cxnId="{90FE6093-15DF-194C-9C2F-8B4B6A60FDD4}">
      <dgm:prSet/>
      <dgm:spPr/>
      <dgm:t>
        <a:bodyPr/>
        <a:lstStyle/>
        <a:p>
          <a:endParaRPr lang="en-GB"/>
        </a:p>
      </dgm:t>
    </dgm:pt>
    <dgm:pt modelId="{1B3832C7-6772-7540-A32A-E7701ABAFC90}" type="sibTrans" cxnId="{90FE6093-15DF-194C-9C2F-8B4B6A60FDD4}">
      <dgm:prSet/>
      <dgm:spPr/>
      <dgm:t>
        <a:bodyPr/>
        <a:lstStyle/>
        <a:p>
          <a:endParaRPr lang="en-GB"/>
        </a:p>
      </dgm:t>
    </dgm:pt>
    <dgm:pt modelId="{50CAA586-A1B1-A245-8DBF-D1466A3DF56D}">
      <dgm:prSet custT="1"/>
      <dgm:spPr/>
      <dgm:t>
        <a:bodyPr/>
        <a:lstStyle/>
        <a:p>
          <a:pPr>
            <a:buNone/>
          </a:pPr>
          <a:r>
            <a:rPr lang="en-US" sz="2600" dirty="0"/>
            <a:t>question about an image. </a:t>
          </a:r>
          <a:endParaRPr lang="x-none" sz="2600" dirty="0"/>
        </a:p>
      </dgm:t>
    </dgm:pt>
    <dgm:pt modelId="{3D7C8687-1D6A-A04B-9C0E-CF471D9C4D2E}" type="parTrans" cxnId="{E7F59326-0EF3-3443-A1BA-F3F02AFA0F98}">
      <dgm:prSet/>
      <dgm:spPr/>
      <dgm:t>
        <a:bodyPr/>
        <a:lstStyle/>
        <a:p>
          <a:endParaRPr lang="en-GB"/>
        </a:p>
      </dgm:t>
    </dgm:pt>
    <dgm:pt modelId="{D878ECF7-D1C0-CB47-BCF0-D4731B4FEA30}" type="sibTrans" cxnId="{E7F59326-0EF3-3443-A1BA-F3F02AFA0F98}">
      <dgm:prSet/>
      <dgm:spPr/>
      <dgm:t>
        <a:bodyPr/>
        <a:lstStyle/>
        <a:p>
          <a:endParaRPr lang="en-GB"/>
        </a:p>
      </dgm:t>
    </dgm:pt>
    <dgm:pt modelId="{081D44CA-9C6D-2D48-B3A5-478A38FFDC81}">
      <dgm:prSet custT="1"/>
      <dgm:spPr/>
      <dgm:t>
        <a:bodyPr/>
        <a:lstStyle/>
        <a:p>
          <a:pPr>
            <a:buNone/>
          </a:pPr>
          <a:r>
            <a:rPr lang="en-US" sz="2600" dirty="0"/>
            <a:t>spatial understanding, </a:t>
          </a:r>
          <a:r>
            <a:rPr lang="en-GB" sz="2600" dirty="0"/>
            <a:t>counting, comparing, logical</a:t>
          </a:r>
          <a:endParaRPr lang="x-none" sz="2600" dirty="0"/>
        </a:p>
      </dgm:t>
    </dgm:pt>
    <dgm:pt modelId="{BA96084E-067D-6B40-BD25-ABDB9508E0E9}" type="parTrans" cxnId="{71712BAE-E8E4-5C45-88BE-36B343AE4CCC}">
      <dgm:prSet/>
      <dgm:spPr/>
      <dgm:t>
        <a:bodyPr/>
        <a:lstStyle/>
        <a:p>
          <a:endParaRPr lang="en-GB"/>
        </a:p>
      </dgm:t>
    </dgm:pt>
    <dgm:pt modelId="{A0EEE013-788C-9A45-933B-B3E2BC07144D}" type="sibTrans" cxnId="{71712BAE-E8E4-5C45-88BE-36B343AE4CCC}">
      <dgm:prSet/>
      <dgm:spPr/>
      <dgm:t>
        <a:bodyPr/>
        <a:lstStyle/>
        <a:p>
          <a:endParaRPr lang="en-GB"/>
        </a:p>
      </dgm:t>
    </dgm:pt>
    <dgm:pt modelId="{56E7943B-FE28-614E-9B85-6CC8FE1EB4F0}">
      <dgm:prSet custT="1"/>
      <dgm:spPr/>
      <dgm:t>
        <a:bodyPr/>
        <a:lstStyle/>
        <a:p>
          <a:pPr>
            <a:buNone/>
          </a:pPr>
          <a:r>
            <a:rPr lang="en-GB" sz="2600" dirty="0"/>
            <a:t>reasoning, and storing information in memory.</a:t>
          </a:r>
          <a:endParaRPr lang="x-none" sz="2600" dirty="0"/>
        </a:p>
      </dgm:t>
    </dgm:pt>
    <dgm:pt modelId="{EA4A41ED-1C75-D644-842F-752FDC49D8E3}" type="parTrans" cxnId="{6990C059-CCAD-604A-AE3E-28DFE30A0AB5}">
      <dgm:prSet/>
      <dgm:spPr/>
      <dgm:t>
        <a:bodyPr/>
        <a:lstStyle/>
        <a:p>
          <a:endParaRPr lang="en-GB"/>
        </a:p>
      </dgm:t>
    </dgm:pt>
    <dgm:pt modelId="{0FD47128-D78A-C44C-B2BB-3A0088F9276C}" type="sibTrans" cxnId="{6990C059-CCAD-604A-AE3E-28DFE30A0AB5}">
      <dgm:prSet/>
      <dgm:spPr/>
      <dgm:t>
        <a:bodyPr/>
        <a:lstStyle/>
        <a:p>
          <a:endParaRPr lang="en-GB"/>
        </a:p>
      </dgm:t>
    </dgm:pt>
    <dgm:pt modelId="{4D173ED5-A239-BB47-BBAD-1E92933A2F05}" type="pres">
      <dgm:prSet presAssocID="{E82865D5-BDB2-814D-BEC4-F8FF997C3AC6}" presName="linear" presStyleCnt="0">
        <dgm:presLayoutVars>
          <dgm:dir/>
          <dgm:animLvl val="lvl"/>
          <dgm:resizeHandles val="exact"/>
        </dgm:presLayoutVars>
      </dgm:prSet>
      <dgm:spPr/>
    </dgm:pt>
    <dgm:pt modelId="{E9F061E0-0C36-6340-8B78-4762DCD8C0CD}" type="pres">
      <dgm:prSet presAssocID="{649A9EE5-5BEC-954A-823D-69581E903F5F}" presName="parentLin" presStyleCnt="0"/>
      <dgm:spPr/>
    </dgm:pt>
    <dgm:pt modelId="{DA959342-875E-1948-8B59-928D58ABF270}" type="pres">
      <dgm:prSet presAssocID="{649A9EE5-5BEC-954A-823D-69581E903F5F}" presName="parentLeftMargin" presStyleLbl="node1" presStyleIdx="0" presStyleCnt="2"/>
      <dgm:spPr/>
    </dgm:pt>
    <dgm:pt modelId="{6514892C-F59F-5F4A-BEB2-DF0C706CE5DB}" type="pres">
      <dgm:prSet presAssocID="{649A9EE5-5BEC-954A-823D-69581E903F5F}" presName="parentText" presStyleLbl="node1" presStyleIdx="0" presStyleCnt="2">
        <dgm:presLayoutVars>
          <dgm:chMax val="0"/>
          <dgm:bulletEnabled val="1"/>
        </dgm:presLayoutVars>
      </dgm:prSet>
      <dgm:spPr/>
    </dgm:pt>
    <dgm:pt modelId="{C8D16B8B-2723-804C-AA4A-831F2875B0A1}" type="pres">
      <dgm:prSet presAssocID="{649A9EE5-5BEC-954A-823D-69581E903F5F}" presName="negativeSpace" presStyleCnt="0"/>
      <dgm:spPr/>
    </dgm:pt>
    <dgm:pt modelId="{9D07FCB1-15B9-4A43-A069-AD0BB4E2BC5B}" type="pres">
      <dgm:prSet presAssocID="{649A9EE5-5BEC-954A-823D-69581E903F5F}" presName="childText" presStyleLbl="conFgAcc1" presStyleIdx="0" presStyleCnt="2">
        <dgm:presLayoutVars>
          <dgm:bulletEnabled val="1"/>
        </dgm:presLayoutVars>
      </dgm:prSet>
      <dgm:spPr/>
    </dgm:pt>
    <dgm:pt modelId="{9FFE1943-933F-AC4F-8CCA-DC13048A5FAD}" type="pres">
      <dgm:prSet presAssocID="{B16E51A7-FFBB-1B48-BB70-F18DBF2E0816}" presName="spaceBetweenRectangles" presStyleCnt="0"/>
      <dgm:spPr/>
    </dgm:pt>
    <dgm:pt modelId="{0692E05F-B7A6-324E-B2AF-0CE41718AE63}" type="pres">
      <dgm:prSet presAssocID="{3269FE73-DCDB-3344-A7A8-A6D8DB9A50D9}" presName="parentLin" presStyleCnt="0"/>
      <dgm:spPr/>
    </dgm:pt>
    <dgm:pt modelId="{3A3EEBE7-24C1-9345-A133-EAC7BA0B228A}" type="pres">
      <dgm:prSet presAssocID="{3269FE73-DCDB-3344-A7A8-A6D8DB9A50D9}" presName="parentLeftMargin" presStyleLbl="node1" presStyleIdx="0" presStyleCnt="2"/>
      <dgm:spPr/>
    </dgm:pt>
    <dgm:pt modelId="{7AA9E491-FBF1-E84A-B14A-80718924C540}" type="pres">
      <dgm:prSet presAssocID="{3269FE73-DCDB-3344-A7A8-A6D8DB9A50D9}" presName="parentText" presStyleLbl="node1" presStyleIdx="1" presStyleCnt="2">
        <dgm:presLayoutVars>
          <dgm:chMax val="0"/>
          <dgm:bulletEnabled val="1"/>
        </dgm:presLayoutVars>
      </dgm:prSet>
      <dgm:spPr/>
    </dgm:pt>
    <dgm:pt modelId="{59DB6F3C-5310-C84A-9E8C-830E5C911621}" type="pres">
      <dgm:prSet presAssocID="{3269FE73-DCDB-3344-A7A8-A6D8DB9A50D9}" presName="negativeSpace" presStyleCnt="0"/>
      <dgm:spPr/>
    </dgm:pt>
    <dgm:pt modelId="{4A710DFB-F7BF-AF47-B499-489F2819FCAA}" type="pres">
      <dgm:prSet presAssocID="{3269FE73-DCDB-3344-A7A8-A6D8DB9A50D9}" presName="childText" presStyleLbl="conFgAcc1" presStyleIdx="1" presStyleCnt="2">
        <dgm:presLayoutVars>
          <dgm:bulletEnabled val="1"/>
        </dgm:presLayoutVars>
      </dgm:prSet>
      <dgm:spPr/>
    </dgm:pt>
  </dgm:ptLst>
  <dgm:cxnLst>
    <dgm:cxn modelId="{E7F59326-0EF3-3443-A1BA-F3F02AFA0F98}" srcId="{649A9EE5-5BEC-954A-823D-69581E903F5F}" destId="{50CAA586-A1B1-A245-8DBF-D1466A3DF56D}" srcOrd="1" destOrd="0" parTransId="{3D7C8687-1D6A-A04B-9C0E-CF471D9C4D2E}" sibTransId="{D878ECF7-D1C0-CB47-BCF0-D4731B4FEA30}"/>
    <dgm:cxn modelId="{ADE29A46-0EBF-9046-8974-71DB32330E42}" type="presOf" srcId="{3269FE73-DCDB-3344-A7A8-A6D8DB9A50D9}" destId="{7AA9E491-FBF1-E84A-B14A-80718924C540}" srcOrd="1" destOrd="0" presId="urn:microsoft.com/office/officeart/2005/8/layout/list1"/>
    <dgm:cxn modelId="{6990C059-CCAD-604A-AE3E-28DFE30A0AB5}" srcId="{3269FE73-DCDB-3344-A7A8-A6D8DB9A50D9}" destId="{56E7943B-FE28-614E-9B85-6CC8FE1EB4F0}" srcOrd="2" destOrd="0" parTransId="{EA4A41ED-1C75-D644-842F-752FDC49D8E3}" sibTransId="{0FD47128-D78A-C44C-B2BB-3A0088F9276C}"/>
    <dgm:cxn modelId="{23AD525B-5815-9442-8B3C-2164E36E073E}" type="presOf" srcId="{3269FE73-DCDB-3344-A7A8-A6D8DB9A50D9}" destId="{3A3EEBE7-24C1-9345-A133-EAC7BA0B228A}" srcOrd="0" destOrd="0" presId="urn:microsoft.com/office/officeart/2005/8/layout/list1"/>
    <dgm:cxn modelId="{7C8E376F-9956-BE4D-BB1A-CBE448B0D187}" srcId="{E82865D5-BDB2-814D-BEC4-F8FF997C3AC6}" destId="{649A9EE5-5BEC-954A-823D-69581E903F5F}" srcOrd="0" destOrd="0" parTransId="{CB2649B6-E849-1F48-B203-76FE299F0140}" sibTransId="{B16E51A7-FFBB-1B48-BB70-F18DBF2E0816}"/>
    <dgm:cxn modelId="{BEB44581-0655-1143-8D90-D6A39764B65B}" type="presOf" srcId="{E82865D5-BDB2-814D-BEC4-F8FF997C3AC6}" destId="{4D173ED5-A239-BB47-BBAD-1E92933A2F05}" srcOrd="0" destOrd="0" presId="urn:microsoft.com/office/officeart/2005/8/layout/list1"/>
    <dgm:cxn modelId="{D86BFC8E-D911-2746-AE32-CBDD38A8A4A5}" type="presOf" srcId="{649A9EE5-5BEC-954A-823D-69581E903F5F}" destId="{DA959342-875E-1948-8B59-928D58ABF270}" srcOrd="0" destOrd="0" presId="urn:microsoft.com/office/officeart/2005/8/layout/list1"/>
    <dgm:cxn modelId="{90FE6093-15DF-194C-9C2F-8B4B6A60FDD4}" srcId="{3269FE73-DCDB-3344-A7A8-A6D8DB9A50D9}" destId="{D01B8A88-87AE-EA43-9062-D5185DB63949}" srcOrd="0" destOrd="0" parTransId="{B8238D6D-D98F-7343-B070-86B0C07EEBB6}" sibTransId="{1B3832C7-6772-7540-A32A-E7701ABAFC90}"/>
    <dgm:cxn modelId="{9DEA6097-E6CD-B04D-A28D-B857EC7C5001}" srcId="{649A9EE5-5BEC-954A-823D-69581E903F5F}" destId="{DEE50AFB-5EAE-C947-A075-D28DEFA07CDE}" srcOrd="0" destOrd="0" parTransId="{3A219C3A-07BF-B147-8255-CBDD766B2296}" sibTransId="{DE0DFD15-35F0-CE43-8E08-C6B83CB71E40}"/>
    <dgm:cxn modelId="{13FF5B9C-6DB8-764B-813B-C7BF4368AEC9}" type="presOf" srcId="{649A9EE5-5BEC-954A-823D-69581E903F5F}" destId="{6514892C-F59F-5F4A-BEB2-DF0C706CE5DB}" srcOrd="1" destOrd="0" presId="urn:microsoft.com/office/officeart/2005/8/layout/list1"/>
    <dgm:cxn modelId="{97F1E2A6-F5AF-3844-9F80-9A54A5CFF7A6}" type="presOf" srcId="{50CAA586-A1B1-A245-8DBF-D1466A3DF56D}" destId="{9D07FCB1-15B9-4A43-A069-AD0BB4E2BC5B}" srcOrd="0" destOrd="1" presId="urn:microsoft.com/office/officeart/2005/8/layout/list1"/>
    <dgm:cxn modelId="{71712BAE-E8E4-5C45-88BE-36B343AE4CCC}" srcId="{3269FE73-DCDB-3344-A7A8-A6D8DB9A50D9}" destId="{081D44CA-9C6D-2D48-B3A5-478A38FFDC81}" srcOrd="1" destOrd="0" parTransId="{BA96084E-067D-6B40-BD25-ABDB9508E0E9}" sibTransId="{A0EEE013-788C-9A45-933B-B3E2BC07144D}"/>
    <dgm:cxn modelId="{985E4DB5-1E7D-3640-B929-30BD4D9B1B0D}" type="presOf" srcId="{56E7943B-FE28-614E-9B85-6CC8FE1EB4F0}" destId="{4A710DFB-F7BF-AF47-B499-489F2819FCAA}" srcOrd="0" destOrd="2" presId="urn:microsoft.com/office/officeart/2005/8/layout/list1"/>
    <dgm:cxn modelId="{71997EC1-13A9-964F-990B-837132BB4F55}" srcId="{E82865D5-BDB2-814D-BEC4-F8FF997C3AC6}" destId="{3269FE73-DCDB-3344-A7A8-A6D8DB9A50D9}" srcOrd="1" destOrd="0" parTransId="{2FD052F4-DE36-A74C-9B11-96BB0050302A}" sibTransId="{44AB3492-1319-7043-AB82-374793CB0178}"/>
    <dgm:cxn modelId="{7E0F78DA-FF1D-794F-94F5-F34125C81FAE}" type="presOf" srcId="{DEE50AFB-5EAE-C947-A075-D28DEFA07CDE}" destId="{9D07FCB1-15B9-4A43-A069-AD0BB4E2BC5B}" srcOrd="0" destOrd="0" presId="urn:microsoft.com/office/officeart/2005/8/layout/list1"/>
    <dgm:cxn modelId="{29C772EC-85FF-B044-AF69-3784F2140947}" type="presOf" srcId="{081D44CA-9C6D-2D48-B3A5-478A38FFDC81}" destId="{4A710DFB-F7BF-AF47-B499-489F2819FCAA}" srcOrd="0" destOrd="1" presId="urn:microsoft.com/office/officeart/2005/8/layout/list1"/>
    <dgm:cxn modelId="{192C0DF5-3CDE-1942-ACFC-0746D5049E75}" type="presOf" srcId="{D01B8A88-87AE-EA43-9062-D5185DB63949}" destId="{4A710DFB-F7BF-AF47-B499-489F2819FCAA}" srcOrd="0" destOrd="0" presId="urn:microsoft.com/office/officeart/2005/8/layout/list1"/>
    <dgm:cxn modelId="{9FE3B2DD-D62D-654E-8DE4-7EFC305C035E}" type="presParOf" srcId="{4D173ED5-A239-BB47-BBAD-1E92933A2F05}" destId="{E9F061E0-0C36-6340-8B78-4762DCD8C0CD}" srcOrd="0" destOrd="0" presId="urn:microsoft.com/office/officeart/2005/8/layout/list1"/>
    <dgm:cxn modelId="{D0D82D79-FDFE-DB4C-BDA8-E0C55B6C826F}" type="presParOf" srcId="{E9F061E0-0C36-6340-8B78-4762DCD8C0CD}" destId="{DA959342-875E-1948-8B59-928D58ABF270}" srcOrd="0" destOrd="0" presId="urn:microsoft.com/office/officeart/2005/8/layout/list1"/>
    <dgm:cxn modelId="{C7ECF5A9-67AB-9844-958B-0E0D7DD1D0EB}" type="presParOf" srcId="{E9F061E0-0C36-6340-8B78-4762DCD8C0CD}" destId="{6514892C-F59F-5F4A-BEB2-DF0C706CE5DB}" srcOrd="1" destOrd="0" presId="urn:microsoft.com/office/officeart/2005/8/layout/list1"/>
    <dgm:cxn modelId="{AAE43E5B-AC76-EA49-9C3D-BFC02183602C}" type="presParOf" srcId="{4D173ED5-A239-BB47-BBAD-1E92933A2F05}" destId="{C8D16B8B-2723-804C-AA4A-831F2875B0A1}" srcOrd="1" destOrd="0" presId="urn:microsoft.com/office/officeart/2005/8/layout/list1"/>
    <dgm:cxn modelId="{56D0CFE7-D139-B84C-916A-AE5DB55230CF}" type="presParOf" srcId="{4D173ED5-A239-BB47-BBAD-1E92933A2F05}" destId="{9D07FCB1-15B9-4A43-A069-AD0BB4E2BC5B}" srcOrd="2" destOrd="0" presId="urn:microsoft.com/office/officeart/2005/8/layout/list1"/>
    <dgm:cxn modelId="{EBA29A20-8BFA-714A-8810-0DB6770AD27C}" type="presParOf" srcId="{4D173ED5-A239-BB47-BBAD-1E92933A2F05}" destId="{9FFE1943-933F-AC4F-8CCA-DC13048A5FAD}" srcOrd="3" destOrd="0" presId="urn:microsoft.com/office/officeart/2005/8/layout/list1"/>
    <dgm:cxn modelId="{827C4D6B-CF64-0C40-9826-D872DDFFAFA9}" type="presParOf" srcId="{4D173ED5-A239-BB47-BBAD-1E92933A2F05}" destId="{0692E05F-B7A6-324E-B2AF-0CE41718AE63}" srcOrd="4" destOrd="0" presId="urn:microsoft.com/office/officeart/2005/8/layout/list1"/>
    <dgm:cxn modelId="{A9A1CB07-2A41-244B-8C09-6CEE7A9635F2}" type="presParOf" srcId="{0692E05F-B7A6-324E-B2AF-0CE41718AE63}" destId="{3A3EEBE7-24C1-9345-A133-EAC7BA0B228A}" srcOrd="0" destOrd="0" presId="urn:microsoft.com/office/officeart/2005/8/layout/list1"/>
    <dgm:cxn modelId="{4123A776-EFFE-4745-B8B5-FB334E2AE0C7}" type="presParOf" srcId="{0692E05F-B7A6-324E-B2AF-0CE41718AE63}" destId="{7AA9E491-FBF1-E84A-B14A-80718924C540}" srcOrd="1" destOrd="0" presId="urn:microsoft.com/office/officeart/2005/8/layout/list1"/>
    <dgm:cxn modelId="{59011FCB-8FFC-E84F-9766-9E861F58FB57}" type="presParOf" srcId="{4D173ED5-A239-BB47-BBAD-1E92933A2F05}" destId="{59DB6F3C-5310-C84A-9E8C-830E5C911621}" srcOrd="5" destOrd="0" presId="urn:microsoft.com/office/officeart/2005/8/layout/list1"/>
    <dgm:cxn modelId="{2791C3FD-C140-1F47-A8C4-03E844FB52FE}" type="presParOf" srcId="{4D173ED5-A239-BB47-BBAD-1E92933A2F05}" destId="{4A710DFB-F7BF-AF47-B499-489F2819FCA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D7699BC-D9F3-6641-98C4-8E9FD202E33C}" type="doc">
      <dgm:prSet loTypeId="urn:microsoft.com/office/officeart/2008/layout/PictureStrips" loCatId="" qsTypeId="urn:microsoft.com/office/officeart/2005/8/quickstyle/simple1" qsCatId="simple" csTypeId="urn:microsoft.com/office/officeart/2005/8/colors/accent1_2" csCatId="accent1" phldr="1"/>
      <dgm:spPr/>
      <dgm:t>
        <a:bodyPr/>
        <a:lstStyle/>
        <a:p>
          <a:endParaRPr lang="en-GB"/>
        </a:p>
      </dgm:t>
    </dgm:pt>
    <dgm:pt modelId="{8B06A551-8B79-F146-9B8C-30305FBDA091}">
      <dgm:prSet custT="1"/>
      <dgm:spPr/>
      <dgm:t>
        <a:bodyPr/>
        <a:lstStyle/>
        <a:p>
          <a:r>
            <a:rPr lang="en-US" sz="2800" dirty="0"/>
            <a:t>Effective use of vast amount of visual data</a:t>
          </a:r>
          <a:endParaRPr lang="x-none" sz="2800" dirty="0"/>
        </a:p>
      </dgm:t>
    </dgm:pt>
    <dgm:pt modelId="{8AF20A69-AA76-2344-8CF9-82552970F1DE}" type="parTrans" cxnId="{5C485564-EACB-2E43-A95A-22CBFBAE7ADC}">
      <dgm:prSet/>
      <dgm:spPr/>
      <dgm:t>
        <a:bodyPr/>
        <a:lstStyle/>
        <a:p>
          <a:endParaRPr lang="en-GB"/>
        </a:p>
      </dgm:t>
    </dgm:pt>
    <dgm:pt modelId="{FE258D84-E92E-3C46-8D21-5C00E649EA07}" type="sibTrans" cxnId="{5C485564-EACB-2E43-A95A-22CBFBAE7ADC}">
      <dgm:prSet/>
      <dgm:spPr/>
      <dgm:t>
        <a:bodyPr/>
        <a:lstStyle/>
        <a:p>
          <a:endParaRPr lang="en-GB"/>
        </a:p>
      </dgm:t>
    </dgm:pt>
    <dgm:pt modelId="{EF1C1591-9A95-D84C-9C6D-28EEEE8F1137}">
      <dgm:prSet custT="1"/>
      <dgm:spPr/>
      <dgm:t>
        <a:bodyPr/>
        <a:lstStyle/>
        <a:p>
          <a:r>
            <a:rPr lang="en-US" sz="2800" dirty="0"/>
            <a:t>Enhancing human machine interaction</a:t>
          </a:r>
          <a:endParaRPr lang="x-none" sz="2800" dirty="0"/>
        </a:p>
      </dgm:t>
    </dgm:pt>
    <dgm:pt modelId="{3BEA9013-35BD-1F4C-911D-09637C5A001E}" type="parTrans" cxnId="{6D678E43-32E7-E341-B742-9BDECA550FD0}">
      <dgm:prSet/>
      <dgm:spPr/>
      <dgm:t>
        <a:bodyPr/>
        <a:lstStyle/>
        <a:p>
          <a:endParaRPr lang="en-GB"/>
        </a:p>
      </dgm:t>
    </dgm:pt>
    <dgm:pt modelId="{5053E7FE-278C-BF41-94DB-BD209D7527AD}" type="sibTrans" cxnId="{6D678E43-32E7-E341-B742-9BDECA550FD0}">
      <dgm:prSet/>
      <dgm:spPr/>
      <dgm:t>
        <a:bodyPr/>
        <a:lstStyle/>
        <a:p>
          <a:endParaRPr lang="en-GB"/>
        </a:p>
      </dgm:t>
    </dgm:pt>
    <dgm:pt modelId="{78092427-D19B-3945-9685-C30E5631F537}">
      <dgm:prSet custT="1"/>
      <dgm:spPr/>
      <dgm:t>
        <a:bodyPr/>
        <a:lstStyle/>
        <a:p>
          <a:r>
            <a:rPr lang="en-US" sz="2800" dirty="0"/>
            <a:t>Aiding visually impaired individuals</a:t>
          </a:r>
          <a:endParaRPr lang="x-none" sz="2800" dirty="0"/>
        </a:p>
      </dgm:t>
    </dgm:pt>
    <dgm:pt modelId="{E0863BAA-8834-DF40-A974-B6C201B546D6}" type="parTrans" cxnId="{43BCE7D5-E791-764B-A9A6-9D35DD6A96AC}">
      <dgm:prSet/>
      <dgm:spPr/>
      <dgm:t>
        <a:bodyPr/>
        <a:lstStyle/>
        <a:p>
          <a:endParaRPr lang="en-GB"/>
        </a:p>
      </dgm:t>
    </dgm:pt>
    <dgm:pt modelId="{C1A12880-CFFF-0A4F-A727-41789859537A}" type="sibTrans" cxnId="{43BCE7D5-E791-764B-A9A6-9D35DD6A96AC}">
      <dgm:prSet/>
      <dgm:spPr/>
      <dgm:t>
        <a:bodyPr/>
        <a:lstStyle/>
        <a:p>
          <a:endParaRPr lang="en-GB"/>
        </a:p>
      </dgm:t>
    </dgm:pt>
    <dgm:pt modelId="{08B5CDB4-657C-F845-9229-D33F42095B8C}" type="pres">
      <dgm:prSet presAssocID="{0D7699BC-D9F3-6641-98C4-8E9FD202E33C}" presName="Name0" presStyleCnt="0">
        <dgm:presLayoutVars>
          <dgm:dir/>
          <dgm:resizeHandles val="exact"/>
        </dgm:presLayoutVars>
      </dgm:prSet>
      <dgm:spPr/>
    </dgm:pt>
    <dgm:pt modelId="{FBBBDAC1-95F3-134D-B531-A7D42214C9ED}" type="pres">
      <dgm:prSet presAssocID="{8B06A551-8B79-F146-9B8C-30305FBDA091}" presName="composite" presStyleCnt="0"/>
      <dgm:spPr/>
    </dgm:pt>
    <dgm:pt modelId="{932516A0-1CB3-C748-9C6A-30D0BEC562F1}" type="pres">
      <dgm:prSet presAssocID="{8B06A551-8B79-F146-9B8C-30305FBDA091}" presName="rect1" presStyleLbl="trAlignAcc1" presStyleIdx="0" presStyleCnt="3" custScaleX="139332" custLinFactNeighborX="22164" custLinFactNeighborY="-4119">
        <dgm:presLayoutVars>
          <dgm:bulletEnabled val="1"/>
        </dgm:presLayoutVars>
      </dgm:prSet>
      <dgm:spPr/>
    </dgm:pt>
    <dgm:pt modelId="{1E6D68B8-CC14-CB4F-9233-E4AEC24347A5}" type="pres">
      <dgm:prSet presAssocID="{8B06A551-8B79-F146-9B8C-30305FBDA091}" presName="rect2" presStyleLbl="fgImgPlace1" presStyleIdx="0" presStyleCnt="3" custScaleX="242383" custLinFactX="-36194" custLinFactNeighborX="-100000" custLinFactNeighborY="7987"/>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AA8C56CE-2841-7E4A-8C6E-EAECAB3393D1}" type="pres">
      <dgm:prSet presAssocID="{FE258D84-E92E-3C46-8D21-5C00E649EA07}" presName="sibTrans" presStyleCnt="0"/>
      <dgm:spPr/>
    </dgm:pt>
    <dgm:pt modelId="{9890576F-7118-4E40-9E91-D3D64EA1F4C0}" type="pres">
      <dgm:prSet presAssocID="{EF1C1591-9A95-D84C-9C6D-28EEEE8F1137}" presName="composite" presStyleCnt="0"/>
      <dgm:spPr/>
    </dgm:pt>
    <dgm:pt modelId="{2AA03B58-F6F9-424F-BBAF-9283ECE078F9}" type="pres">
      <dgm:prSet presAssocID="{EF1C1591-9A95-D84C-9C6D-28EEEE8F1137}" presName="rect1" presStyleLbl="trAlignAcc1" presStyleIdx="1" presStyleCnt="3" custScaleX="139332" custLinFactNeighborX="22164" custLinFactNeighborY="-3052">
        <dgm:presLayoutVars>
          <dgm:bulletEnabled val="1"/>
        </dgm:presLayoutVars>
      </dgm:prSet>
      <dgm:spPr/>
    </dgm:pt>
    <dgm:pt modelId="{33F14F30-023F-1C4E-9DC1-4D65C5CDF8DC}" type="pres">
      <dgm:prSet presAssocID="{EF1C1591-9A95-D84C-9C6D-28EEEE8F1137}" presName="rect2" presStyleLbl="fgImgPlace1" presStyleIdx="1" presStyleCnt="3" custScaleX="242383" custLinFactX="-36194" custLinFactNeighborX="-100000" custLinFactNeighborY="7987"/>
      <dgm:spPr>
        <a:blipFill>
          <a:blip xmlns:r="http://schemas.openxmlformats.org/officeDocument/2006/relationships" r:embed="rId2">
            <a:extLst>
              <a:ext uri="{28A0092B-C50C-407E-A947-70E740481C1C}">
                <a14:useLocalDpi xmlns:a14="http://schemas.microsoft.com/office/drawing/2010/main" val="0"/>
              </a:ext>
            </a:extLst>
          </a:blip>
          <a:srcRect/>
          <a:stretch>
            <a:fillRect t="-11000" b="-11000"/>
          </a:stretch>
        </a:blipFill>
      </dgm:spPr>
    </dgm:pt>
    <dgm:pt modelId="{07304394-AB5D-F047-9565-0961EC6741AE}" type="pres">
      <dgm:prSet presAssocID="{5053E7FE-278C-BF41-94DB-BD209D7527AD}" presName="sibTrans" presStyleCnt="0"/>
      <dgm:spPr/>
    </dgm:pt>
    <dgm:pt modelId="{58260478-46ED-E047-9222-00035B29715F}" type="pres">
      <dgm:prSet presAssocID="{78092427-D19B-3945-9685-C30E5631F537}" presName="composite" presStyleCnt="0"/>
      <dgm:spPr/>
    </dgm:pt>
    <dgm:pt modelId="{BB837F5C-D2B9-6941-A336-6470AF1B0213}" type="pres">
      <dgm:prSet presAssocID="{78092427-D19B-3945-9685-C30E5631F537}" presName="rect1" presStyleLbl="trAlignAcc1" presStyleIdx="2" presStyleCnt="3" custScaleX="139332" custLinFactNeighborX="22164" custLinFactNeighborY="-1985">
        <dgm:presLayoutVars>
          <dgm:bulletEnabled val="1"/>
        </dgm:presLayoutVars>
      </dgm:prSet>
      <dgm:spPr/>
    </dgm:pt>
    <dgm:pt modelId="{A6487587-5D54-8B4C-A148-EEF58CA36C1A}" type="pres">
      <dgm:prSet presAssocID="{78092427-D19B-3945-9685-C30E5631F537}" presName="rect2" presStyleLbl="fgImgPlace1" presStyleIdx="2" presStyleCnt="3" custScaleX="242383" custLinFactX="-36194" custLinFactNeighborX="-100000" custLinFactNeighborY="7987"/>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pt>
  </dgm:ptLst>
  <dgm:cxnLst>
    <dgm:cxn modelId="{6D678E43-32E7-E341-B742-9BDECA550FD0}" srcId="{0D7699BC-D9F3-6641-98C4-8E9FD202E33C}" destId="{EF1C1591-9A95-D84C-9C6D-28EEEE8F1137}" srcOrd="1" destOrd="0" parTransId="{3BEA9013-35BD-1F4C-911D-09637C5A001E}" sibTransId="{5053E7FE-278C-BF41-94DB-BD209D7527AD}"/>
    <dgm:cxn modelId="{5C485564-EACB-2E43-A95A-22CBFBAE7ADC}" srcId="{0D7699BC-D9F3-6641-98C4-8E9FD202E33C}" destId="{8B06A551-8B79-F146-9B8C-30305FBDA091}" srcOrd="0" destOrd="0" parTransId="{8AF20A69-AA76-2344-8CF9-82552970F1DE}" sibTransId="{FE258D84-E92E-3C46-8D21-5C00E649EA07}"/>
    <dgm:cxn modelId="{A576E282-F15C-8942-BADA-C79E5DE2132C}" type="presOf" srcId="{EF1C1591-9A95-D84C-9C6D-28EEEE8F1137}" destId="{2AA03B58-F6F9-424F-BBAF-9283ECE078F9}" srcOrd="0" destOrd="0" presId="urn:microsoft.com/office/officeart/2008/layout/PictureStrips"/>
    <dgm:cxn modelId="{2CAEF396-EEA7-CC48-93A3-7CB388327819}" type="presOf" srcId="{8B06A551-8B79-F146-9B8C-30305FBDA091}" destId="{932516A0-1CB3-C748-9C6A-30D0BEC562F1}" srcOrd="0" destOrd="0" presId="urn:microsoft.com/office/officeart/2008/layout/PictureStrips"/>
    <dgm:cxn modelId="{43BCE7D5-E791-764B-A9A6-9D35DD6A96AC}" srcId="{0D7699BC-D9F3-6641-98C4-8E9FD202E33C}" destId="{78092427-D19B-3945-9685-C30E5631F537}" srcOrd="2" destOrd="0" parTransId="{E0863BAA-8834-DF40-A974-B6C201B546D6}" sibTransId="{C1A12880-CFFF-0A4F-A727-41789859537A}"/>
    <dgm:cxn modelId="{7BD8C4E5-3CEE-684A-A373-1E86AABA7FBD}" type="presOf" srcId="{78092427-D19B-3945-9685-C30E5631F537}" destId="{BB837F5C-D2B9-6941-A336-6470AF1B0213}" srcOrd="0" destOrd="0" presId="urn:microsoft.com/office/officeart/2008/layout/PictureStrips"/>
    <dgm:cxn modelId="{D618CDF8-484C-B448-B8F8-E313D92A8E42}" type="presOf" srcId="{0D7699BC-D9F3-6641-98C4-8E9FD202E33C}" destId="{08B5CDB4-657C-F845-9229-D33F42095B8C}" srcOrd="0" destOrd="0" presId="urn:microsoft.com/office/officeart/2008/layout/PictureStrips"/>
    <dgm:cxn modelId="{B30DBDF5-08C5-894E-A729-E1D18F8950DC}" type="presParOf" srcId="{08B5CDB4-657C-F845-9229-D33F42095B8C}" destId="{FBBBDAC1-95F3-134D-B531-A7D42214C9ED}" srcOrd="0" destOrd="0" presId="urn:microsoft.com/office/officeart/2008/layout/PictureStrips"/>
    <dgm:cxn modelId="{FA864248-0F30-AC45-A5F3-14A27D05999D}" type="presParOf" srcId="{FBBBDAC1-95F3-134D-B531-A7D42214C9ED}" destId="{932516A0-1CB3-C748-9C6A-30D0BEC562F1}" srcOrd="0" destOrd="0" presId="urn:microsoft.com/office/officeart/2008/layout/PictureStrips"/>
    <dgm:cxn modelId="{2FE11B11-8DA6-784D-AC9A-3246F89CC856}" type="presParOf" srcId="{FBBBDAC1-95F3-134D-B531-A7D42214C9ED}" destId="{1E6D68B8-CC14-CB4F-9233-E4AEC24347A5}" srcOrd="1" destOrd="0" presId="urn:microsoft.com/office/officeart/2008/layout/PictureStrips"/>
    <dgm:cxn modelId="{ABE2FAD6-AE87-9B45-B613-BA1047653148}" type="presParOf" srcId="{08B5CDB4-657C-F845-9229-D33F42095B8C}" destId="{AA8C56CE-2841-7E4A-8C6E-EAECAB3393D1}" srcOrd="1" destOrd="0" presId="urn:microsoft.com/office/officeart/2008/layout/PictureStrips"/>
    <dgm:cxn modelId="{23D5CC71-69DC-D94A-884D-AB54116D0136}" type="presParOf" srcId="{08B5CDB4-657C-F845-9229-D33F42095B8C}" destId="{9890576F-7118-4E40-9E91-D3D64EA1F4C0}" srcOrd="2" destOrd="0" presId="urn:microsoft.com/office/officeart/2008/layout/PictureStrips"/>
    <dgm:cxn modelId="{4709DBED-C38B-B248-AEDD-2DFB92A0C99A}" type="presParOf" srcId="{9890576F-7118-4E40-9E91-D3D64EA1F4C0}" destId="{2AA03B58-F6F9-424F-BBAF-9283ECE078F9}" srcOrd="0" destOrd="0" presId="urn:microsoft.com/office/officeart/2008/layout/PictureStrips"/>
    <dgm:cxn modelId="{DAD5D79E-733A-D74F-BA8A-D7B853760D44}" type="presParOf" srcId="{9890576F-7118-4E40-9E91-D3D64EA1F4C0}" destId="{33F14F30-023F-1C4E-9DC1-4D65C5CDF8DC}" srcOrd="1" destOrd="0" presId="urn:microsoft.com/office/officeart/2008/layout/PictureStrips"/>
    <dgm:cxn modelId="{5B9846AC-AD47-C043-B0CC-47482F08DDF0}" type="presParOf" srcId="{08B5CDB4-657C-F845-9229-D33F42095B8C}" destId="{07304394-AB5D-F047-9565-0961EC6741AE}" srcOrd="3" destOrd="0" presId="urn:microsoft.com/office/officeart/2008/layout/PictureStrips"/>
    <dgm:cxn modelId="{69FD469B-211E-7142-AEED-FF0B4725A950}" type="presParOf" srcId="{08B5CDB4-657C-F845-9229-D33F42095B8C}" destId="{58260478-46ED-E047-9222-00035B29715F}" srcOrd="4" destOrd="0" presId="urn:microsoft.com/office/officeart/2008/layout/PictureStrips"/>
    <dgm:cxn modelId="{23DE2856-315E-2C40-A338-6F93A68407D8}" type="presParOf" srcId="{58260478-46ED-E047-9222-00035B29715F}" destId="{BB837F5C-D2B9-6941-A336-6470AF1B0213}" srcOrd="0" destOrd="0" presId="urn:microsoft.com/office/officeart/2008/layout/PictureStrips"/>
    <dgm:cxn modelId="{DD3EAFA8-EC7F-EC45-83E2-12324BE45A35}" type="presParOf" srcId="{58260478-46ED-E047-9222-00035B29715F}" destId="{A6487587-5D54-8B4C-A148-EEF58CA36C1A}" srcOrd="1" destOrd="0" presId="urn:microsoft.com/office/officeart/2008/layout/PictureStrip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DF5F91B-8E00-4D59-9B42-A10EC9194005}"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DE3FA827-312F-4351-BB3C-5C40A40AAEE8}">
      <dgm:prSet/>
      <dgm:spPr/>
      <dgm:t>
        <a:bodyPr/>
        <a:lstStyle/>
        <a:p>
          <a:pPr>
            <a:defRPr b="1"/>
          </a:pPr>
          <a:r>
            <a:rPr lang="en-GB" dirty="0">
              <a:solidFill>
                <a:schemeClr val="bg1"/>
              </a:solidFill>
            </a:rPr>
            <a:t>Model Development</a:t>
          </a:r>
          <a:endParaRPr lang="en-US" dirty="0">
            <a:solidFill>
              <a:schemeClr val="bg1"/>
            </a:solidFill>
          </a:endParaRPr>
        </a:p>
      </dgm:t>
    </dgm:pt>
    <dgm:pt modelId="{17B8AE60-50D0-4140-8D3C-0F8B4115B08F}" type="parTrans" cxnId="{B26AC0AC-1244-4A0B-B4A5-F710BBE36676}">
      <dgm:prSet/>
      <dgm:spPr/>
      <dgm:t>
        <a:bodyPr/>
        <a:lstStyle/>
        <a:p>
          <a:endParaRPr lang="en-US">
            <a:solidFill>
              <a:schemeClr val="bg1"/>
            </a:solidFill>
          </a:endParaRPr>
        </a:p>
      </dgm:t>
    </dgm:pt>
    <dgm:pt modelId="{5EFD5286-F358-46F6-B8D2-0C0F38497F5D}" type="sibTrans" cxnId="{B26AC0AC-1244-4A0B-B4A5-F710BBE36676}">
      <dgm:prSet/>
      <dgm:spPr/>
      <dgm:t>
        <a:bodyPr/>
        <a:lstStyle/>
        <a:p>
          <a:endParaRPr lang="en-US">
            <a:solidFill>
              <a:schemeClr val="bg1"/>
            </a:solidFill>
          </a:endParaRPr>
        </a:p>
      </dgm:t>
    </dgm:pt>
    <dgm:pt modelId="{9EE4A68B-CF75-41EF-A475-87E682D09991}">
      <dgm:prSet custT="1"/>
      <dgm:spPr/>
      <dgm:t>
        <a:bodyPr/>
        <a:lstStyle/>
        <a:p>
          <a:r>
            <a:rPr lang="en-GB" sz="2400" dirty="0">
              <a:solidFill>
                <a:schemeClr val="bg1"/>
              </a:solidFill>
            </a:rPr>
            <a:t>The first step is to implement the baseline VQA model (LSTM, CNN) to set the benchmark to improve upon. Then the new model architecture will be designed to incorporate the joint representation of image and text with the reasoning module.</a:t>
          </a:r>
          <a:endParaRPr lang="en-US" sz="2400" dirty="0">
            <a:solidFill>
              <a:schemeClr val="bg1"/>
            </a:solidFill>
          </a:endParaRPr>
        </a:p>
      </dgm:t>
    </dgm:pt>
    <dgm:pt modelId="{64245C96-DCA1-4E07-8E89-144F0A2242BE}" type="parTrans" cxnId="{67F743EA-192F-4347-A3D0-6EE36E9BB8D5}">
      <dgm:prSet/>
      <dgm:spPr/>
      <dgm:t>
        <a:bodyPr/>
        <a:lstStyle/>
        <a:p>
          <a:endParaRPr lang="en-US">
            <a:solidFill>
              <a:schemeClr val="bg1"/>
            </a:solidFill>
          </a:endParaRPr>
        </a:p>
      </dgm:t>
    </dgm:pt>
    <dgm:pt modelId="{A257700A-3EBD-445A-B239-D560EA00D195}" type="sibTrans" cxnId="{67F743EA-192F-4347-A3D0-6EE36E9BB8D5}">
      <dgm:prSet/>
      <dgm:spPr/>
      <dgm:t>
        <a:bodyPr/>
        <a:lstStyle/>
        <a:p>
          <a:endParaRPr lang="en-US">
            <a:solidFill>
              <a:schemeClr val="bg1"/>
            </a:solidFill>
          </a:endParaRPr>
        </a:p>
      </dgm:t>
    </dgm:pt>
    <dgm:pt modelId="{EA3C4593-767E-41CF-963B-C28FD32D5090}">
      <dgm:prSet/>
      <dgm:spPr/>
      <dgm:t>
        <a:bodyPr/>
        <a:lstStyle/>
        <a:p>
          <a:pPr>
            <a:defRPr b="1"/>
          </a:pPr>
          <a:r>
            <a:rPr lang="en-GB" dirty="0">
              <a:solidFill>
                <a:schemeClr val="bg1"/>
              </a:solidFill>
            </a:rPr>
            <a:t>Qualitative Analysis</a:t>
          </a:r>
          <a:endParaRPr lang="en-US" dirty="0">
            <a:solidFill>
              <a:schemeClr val="bg1"/>
            </a:solidFill>
          </a:endParaRPr>
        </a:p>
      </dgm:t>
    </dgm:pt>
    <dgm:pt modelId="{90B97784-ECB9-414C-8A81-3D34ED6D0222}" type="parTrans" cxnId="{7C86E505-E9AA-4144-B62B-99B619EA1D51}">
      <dgm:prSet/>
      <dgm:spPr/>
      <dgm:t>
        <a:bodyPr/>
        <a:lstStyle/>
        <a:p>
          <a:endParaRPr lang="en-US">
            <a:solidFill>
              <a:schemeClr val="bg1"/>
            </a:solidFill>
          </a:endParaRPr>
        </a:p>
      </dgm:t>
    </dgm:pt>
    <dgm:pt modelId="{8824DA35-821B-4407-A654-848F2C03AD09}" type="sibTrans" cxnId="{7C86E505-E9AA-4144-B62B-99B619EA1D51}">
      <dgm:prSet/>
      <dgm:spPr/>
      <dgm:t>
        <a:bodyPr/>
        <a:lstStyle/>
        <a:p>
          <a:endParaRPr lang="en-US">
            <a:solidFill>
              <a:schemeClr val="bg1"/>
            </a:solidFill>
          </a:endParaRPr>
        </a:p>
      </dgm:t>
    </dgm:pt>
    <dgm:pt modelId="{9B109377-E3E2-4C25-A074-3475AA3BAB95}">
      <dgm:prSet custT="1"/>
      <dgm:spPr/>
      <dgm:t>
        <a:bodyPr/>
        <a:lstStyle/>
        <a:p>
          <a:r>
            <a:rPr lang="en-GB" sz="2400" dirty="0">
              <a:solidFill>
                <a:schemeClr val="bg1"/>
              </a:solidFill>
            </a:rPr>
            <a:t>Model’s interpretability and explainablity will be explored and visualized (e.g. visualisation of attention mechanism). It will also be useful to study whether the model can generalize to new dataset with different type of questions or images.</a:t>
          </a:r>
          <a:endParaRPr lang="en-US" sz="2400" dirty="0">
            <a:solidFill>
              <a:schemeClr val="bg1"/>
            </a:solidFill>
          </a:endParaRPr>
        </a:p>
      </dgm:t>
    </dgm:pt>
    <dgm:pt modelId="{A5305407-A5F8-4DFF-85BD-4816DBD1BA41}" type="parTrans" cxnId="{66ED1C2B-5269-49CA-AAF2-48FA475967A2}">
      <dgm:prSet/>
      <dgm:spPr/>
      <dgm:t>
        <a:bodyPr/>
        <a:lstStyle/>
        <a:p>
          <a:endParaRPr lang="en-US">
            <a:solidFill>
              <a:schemeClr val="bg1"/>
            </a:solidFill>
          </a:endParaRPr>
        </a:p>
      </dgm:t>
    </dgm:pt>
    <dgm:pt modelId="{3984ABBB-2195-40D1-8DBD-CAD7F8E27D3C}" type="sibTrans" cxnId="{66ED1C2B-5269-49CA-AAF2-48FA475967A2}">
      <dgm:prSet/>
      <dgm:spPr/>
      <dgm:t>
        <a:bodyPr/>
        <a:lstStyle/>
        <a:p>
          <a:endParaRPr lang="en-US">
            <a:solidFill>
              <a:schemeClr val="bg1"/>
            </a:solidFill>
          </a:endParaRPr>
        </a:p>
      </dgm:t>
    </dgm:pt>
    <dgm:pt modelId="{6484991B-C974-43A1-BE5E-4218A3F385DD}">
      <dgm:prSet/>
      <dgm:spPr/>
      <dgm:t>
        <a:bodyPr/>
        <a:lstStyle/>
        <a:p>
          <a:pPr>
            <a:defRPr b="1"/>
          </a:pPr>
          <a:r>
            <a:rPr lang="en-GB" dirty="0">
              <a:solidFill>
                <a:schemeClr val="bg1"/>
              </a:solidFill>
            </a:rPr>
            <a:t>Quantitative Analysis</a:t>
          </a:r>
          <a:endParaRPr lang="en-US" dirty="0">
            <a:solidFill>
              <a:schemeClr val="bg1"/>
            </a:solidFill>
          </a:endParaRPr>
        </a:p>
      </dgm:t>
    </dgm:pt>
    <dgm:pt modelId="{90C63482-F4FD-404C-97F3-96539C9A275B}" type="parTrans" cxnId="{99D2B74C-FF30-4691-A310-5B84FBBF0C3F}">
      <dgm:prSet/>
      <dgm:spPr/>
      <dgm:t>
        <a:bodyPr/>
        <a:lstStyle/>
        <a:p>
          <a:endParaRPr lang="en-US">
            <a:solidFill>
              <a:schemeClr val="bg1"/>
            </a:solidFill>
          </a:endParaRPr>
        </a:p>
      </dgm:t>
    </dgm:pt>
    <dgm:pt modelId="{9206DD0C-8CE6-4446-B42B-765F9C5D5613}" type="sibTrans" cxnId="{99D2B74C-FF30-4691-A310-5B84FBBF0C3F}">
      <dgm:prSet/>
      <dgm:spPr/>
      <dgm:t>
        <a:bodyPr/>
        <a:lstStyle/>
        <a:p>
          <a:endParaRPr lang="en-US">
            <a:solidFill>
              <a:schemeClr val="bg1"/>
            </a:solidFill>
          </a:endParaRPr>
        </a:p>
      </dgm:t>
    </dgm:pt>
    <dgm:pt modelId="{1F477FFC-8C03-40F4-8B11-E2953DE323D5}">
      <dgm:prSet custT="1"/>
      <dgm:spPr/>
      <dgm:t>
        <a:bodyPr/>
        <a:lstStyle/>
        <a:p>
          <a:r>
            <a:rPr lang="en-GB" sz="2400" dirty="0">
              <a:solidFill>
                <a:schemeClr val="bg1"/>
              </a:solidFill>
            </a:rPr>
            <a:t>The accuracy from each question types will be analysed and compared with existing models. This will allow the strength and weakness of the model to be identified. Moreover, analysis on data efficiency should give useful insights on how fast the model learns. </a:t>
          </a:r>
          <a:endParaRPr lang="en-US" sz="2400" dirty="0">
            <a:solidFill>
              <a:schemeClr val="bg1"/>
            </a:solidFill>
          </a:endParaRPr>
        </a:p>
      </dgm:t>
    </dgm:pt>
    <dgm:pt modelId="{C1CF1941-4D00-404A-89A2-ED169BEC2FCD}" type="parTrans" cxnId="{9D609C15-CAC5-4148-AEA2-AD2341837246}">
      <dgm:prSet/>
      <dgm:spPr/>
      <dgm:t>
        <a:bodyPr/>
        <a:lstStyle/>
        <a:p>
          <a:endParaRPr lang="en-US">
            <a:solidFill>
              <a:schemeClr val="bg1"/>
            </a:solidFill>
          </a:endParaRPr>
        </a:p>
      </dgm:t>
    </dgm:pt>
    <dgm:pt modelId="{B93940CD-285E-4236-9471-782CBF26668B}" type="sibTrans" cxnId="{9D609C15-CAC5-4148-AEA2-AD2341837246}">
      <dgm:prSet/>
      <dgm:spPr/>
      <dgm:t>
        <a:bodyPr/>
        <a:lstStyle/>
        <a:p>
          <a:endParaRPr lang="en-US">
            <a:solidFill>
              <a:schemeClr val="bg1"/>
            </a:solidFill>
          </a:endParaRPr>
        </a:p>
      </dgm:t>
    </dgm:pt>
    <dgm:pt modelId="{40C63D28-9963-43D2-810D-4ECA2ADCD6F8}" type="pres">
      <dgm:prSet presAssocID="{4DF5F91B-8E00-4D59-9B42-A10EC9194005}" presName="root" presStyleCnt="0">
        <dgm:presLayoutVars>
          <dgm:dir/>
          <dgm:resizeHandles val="exact"/>
        </dgm:presLayoutVars>
      </dgm:prSet>
      <dgm:spPr/>
    </dgm:pt>
    <dgm:pt modelId="{CD3BBA91-59B4-4A18-BC7C-12F4885B74CD}" type="pres">
      <dgm:prSet presAssocID="{DE3FA827-312F-4351-BB3C-5C40A40AAEE8}" presName="compNode" presStyleCnt="0"/>
      <dgm:spPr/>
    </dgm:pt>
    <dgm:pt modelId="{2FAC276C-270F-4C00-BCBD-BBABC75F9C5F}" type="pres">
      <dgm:prSet presAssocID="{DE3FA827-312F-4351-BB3C-5C40A40AAEE8}" presName="iconRect" presStyleLbl="node1" presStyleIdx="0" presStyleCnt="3" custLinFactY="-33258" custLinFactNeighborX="1401"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17C17607-5BC1-4540-8E81-B02D6E02D20E}" type="pres">
      <dgm:prSet presAssocID="{DE3FA827-312F-4351-BB3C-5C40A40AAEE8}" presName="iconSpace" presStyleCnt="0"/>
      <dgm:spPr/>
    </dgm:pt>
    <dgm:pt modelId="{55081F02-C535-4F6F-90A2-976AF460FDE5}" type="pres">
      <dgm:prSet presAssocID="{DE3FA827-312F-4351-BB3C-5C40A40AAEE8}" presName="parTx" presStyleLbl="revTx" presStyleIdx="0" presStyleCnt="6" custLinFactY="-100000" custLinFactNeighborX="1491" custLinFactNeighborY="-187152">
        <dgm:presLayoutVars>
          <dgm:chMax val="0"/>
          <dgm:chPref val="0"/>
        </dgm:presLayoutVars>
      </dgm:prSet>
      <dgm:spPr/>
    </dgm:pt>
    <dgm:pt modelId="{37CF8284-CFF2-415F-B993-F63C66E33BAF}" type="pres">
      <dgm:prSet presAssocID="{DE3FA827-312F-4351-BB3C-5C40A40AAEE8}" presName="txSpace" presStyleCnt="0"/>
      <dgm:spPr/>
    </dgm:pt>
    <dgm:pt modelId="{2ECACFF3-171F-418B-A900-95A1BB08A388}" type="pres">
      <dgm:prSet presAssocID="{DE3FA827-312F-4351-BB3C-5C40A40AAEE8}" presName="desTx" presStyleLbl="revTx" presStyleIdx="1" presStyleCnt="6" custScaleY="162454" custLinFactY="-100000" custLinFactNeighborX="490" custLinFactNeighborY="-124524">
        <dgm:presLayoutVars/>
      </dgm:prSet>
      <dgm:spPr/>
    </dgm:pt>
    <dgm:pt modelId="{43D43BAF-5B9A-495D-B57D-504476204E02}" type="pres">
      <dgm:prSet presAssocID="{5EFD5286-F358-46F6-B8D2-0C0F38497F5D}" presName="sibTrans" presStyleCnt="0"/>
      <dgm:spPr/>
    </dgm:pt>
    <dgm:pt modelId="{5D9DC260-E010-4754-B850-300D43C5253D}" type="pres">
      <dgm:prSet presAssocID="{EA3C4593-767E-41CF-963B-C28FD32D5090}" presName="compNode" presStyleCnt="0"/>
      <dgm:spPr/>
    </dgm:pt>
    <dgm:pt modelId="{74F81DC8-6F6B-4E70-A266-A8F41E5F5F9D}" type="pres">
      <dgm:prSet presAssocID="{EA3C4593-767E-41CF-963B-C28FD32D5090}" presName="iconRect" presStyleLbl="node1" presStyleIdx="1" presStyleCnt="3" custLinFactY="-8294" custLinFactNeighborX="1041"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2B72000F-64F6-4CF5-B39B-21210912E97B}" type="pres">
      <dgm:prSet presAssocID="{EA3C4593-767E-41CF-963B-C28FD32D5090}" presName="iconSpace" presStyleCnt="0"/>
      <dgm:spPr/>
    </dgm:pt>
    <dgm:pt modelId="{F48300DC-0F8C-4B3F-A54C-6976C4D824BB}" type="pres">
      <dgm:prSet presAssocID="{EA3C4593-767E-41CF-963B-C28FD32D5090}" presName="parTx" presStyleLbl="revTx" presStyleIdx="2" presStyleCnt="6" custLinFactY="-100000" custLinFactNeighborY="-136035">
        <dgm:presLayoutVars>
          <dgm:chMax val="0"/>
          <dgm:chPref val="0"/>
        </dgm:presLayoutVars>
      </dgm:prSet>
      <dgm:spPr/>
    </dgm:pt>
    <dgm:pt modelId="{6D1B47AA-4B50-4DDF-AC93-155AB22DC817}" type="pres">
      <dgm:prSet presAssocID="{EA3C4593-767E-41CF-963B-C28FD32D5090}" presName="txSpace" presStyleCnt="0"/>
      <dgm:spPr/>
    </dgm:pt>
    <dgm:pt modelId="{C0B30A47-7063-471B-AA54-61CC8963F841}" type="pres">
      <dgm:prSet presAssocID="{EA3C4593-767E-41CF-963B-C28FD32D5090}" presName="desTx" presStyleLbl="revTx" presStyleIdx="3" presStyleCnt="6" custScaleY="344254" custLinFactNeighborY="-93095">
        <dgm:presLayoutVars/>
      </dgm:prSet>
      <dgm:spPr/>
    </dgm:pt>
    <dgm:pt modelId="{5652D82D-B39F-486F-A09C-7CAB80DB8514}" type="pres">
      <dgm:prSet presAssocID="{8824DA35-821B-4407-A654-848F2C03AD09}" presName="sibTrans" presStyleCnt="0"/>
      <dgm:spPr/>
    </dgm:pt>
    <dgm:pt modelId="{4FF18D05-9246-45BE-A2F5-DC65238CE411}" type="pres">
      <dgm:prSet presAssocID="{6484991B-C974-43A1-BE5E-4218A3F385DD}" presName="compNode" presStyleCnt="0"/>
      <dgm:spPr/>
    </dgm:pt>
    <dgm:pt modelId="{E686403D-3146-4F18-A126-CF85B6A440F7}" type="pres">
      <dgm:prSet presAssocID="{6484991B-C974-43A1-BE5E-4218A3F385DD}" presName="iconRect" presStyleLbl="node1" presStyleIdx="2" presStyleCnt="3" custLinFactY="-3197" custLinFactNeighborX="-11454"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7BDE32B5-48A6-4571-B8E1-CEF424138D13}" type="pres">
      <dgm:prSet presAssocID="{6484991B-C974-43A1-BE5E-4218A3F385DD}" presName="iconSpace" presStyleCnt="0"/>
      <dgm:spPr/>
    </dgm:pt>
    <dgm:pt modelId="{F38C74F7-6169-426C-9D99-956E3EEE79BE}" type="pres">
      <dgm:prSet presAssocID="{6484991B-C974-43A1-BE5E-4218A3F385DD}" presName="parTx" presStyleLbl="revTx" presStyleIdx="4" presStyleCnt="6" custLinFactY="-100000" custLinFactNeighborX="-4106" custLinFactNeighborY="-132217">
        <dgm:presLayoutVars>
          <dgm:chMax val="0"/>
          <dgm:chPref val="0"/>
        </dgm:presLayoutVars>
      </dgm:prSet>
      <dgm:spPr/>
    </dgm:pt>
    <dgm:pt modelId="{7CDED3BE-D9F1-4572-93D4-3426F0A98F4D}" type="pres">
      <dgm:prSet presAssocID="{6484991B-C974-43A1-BE5E-4218A3F385DD}" presName="txSpace" presStyleCnt="0"/>
      <dgm:spPr/>
    </dgm:pt>
    <dgm:pt modelId="{A3FF966A-4B72-481A-9E6F-CBF42601881F}" type="pres">
      <dgm:prSet presAssocID="{6484991B-C974-43A1-BE5E-4218A3F385DD}" presName="desTx" presStyleLbl="revTx" presStyleIdx="5" presStyleCnt="6" custScaleY="375306" custLinFactNeighborX="-4106" custLinFactNeighborY="-67040">
        <dgm:presLayoutVars/>
      </dgm:prSet>
      <dgm:spPr/>
    </dgm:pt>
  </dgm:ptLst>
  <dgm:cxnLst>
    <dgm:cxn modelId="{A82FF402-0CE3-BA48-AE26-AD009DAFD24A}" type="presOf" srcId="{9EE4A68B-CF75-41EF-A475-87E682D09991}" destId="{2ECACFF3-171F-418B-A900-95A1BB08A388}" srcOrd="0" destOrd="0" presId="urn:microsoft.com/office/officeart/2018/2/layout/IconLabelDescriptionList"/>
    <dgm:cxn modelId="{7C86E505-E9AA-4144-B62B-99B619EA1D51}" srcId="{4DF5F91B-8E00-4D59-9B42-A10EC9194005}" destId="{EA3C4593-767E-41CF-963B-C28FD32D5090}" srcOrd="1" destOrd="0" parTransId="{90B97784-ECB9-414C-8A81-3D34ED6D0222}" sibTransId="{8824DA35-821B-4407-A654-848F2C03AD09}"/>
    <dgm:cxn modelId="{4C4E8B0B-923B-674D-BD57-5D75CC6E80AB}" type="presOf" srcId="{4DF5F91B-8E00-4D59-9B42-A10EC9194005}" destId="{40C63D28-9963-43D2-810D-4ECA2ADCD6F8}" srcOrd="0" destOrd="0" presId="urn:microsoft.com/office/officeart/2018/2/layout/IconLabelDescriptionList"/>
    <dgm:cxn modelId="{9D609C15-CAC5-4148-AEA2-AD2341837246}" srcId="{6484991B-C974-43A1-BE5E-4218A3F385DD}" destId="{1F477FFC-8C03-40F4-8B11-E2953DE323D5}" srcOrd="0" destOrd="0" parTransId="{C1CF1941-4D00-404A-89A2-ED169BEC2FCD}" sibTransId="{B93940CD-285E-4236-9471-782CBF26668B}"/>
    <dgm:cxn modelId="{66ED1C2B-5269-49CA-AAF2-48FA475967A2}" srcId="{EA3C4593-767E-41CF-963B-C28FD32D5090}" destId="{9B109377-E3E2-4C25-A074-3475AA3BAB95}" srcOrd="0" destOrd="0" parTransId="{A5305407-A5F8-4DFF-85BD-4816DBD1BA41}" sibTransId="{3984ABBB-2195-40D1-8DBD-CAD7F8E27D3C}"/>
    <dgm:cxn modelId="{F59A7837-391E-3F4F-8964-A6907249FD13}" type="presOf" srcId="{1F477FFC-8C03-40F4-8B11-E2953DE323D5}" destId="{A3FF966A-4B72-481A-9E6F-CBF42601881F}" srcOrd="0" destOrd="0" presId="urn:microsoft.com/office/officeart/2018/2/layout/IconLabelDescriptionList"/>
    <dgm:cxn modelId="{99D2B74C-FF30-4691-A310-5B84FBBF0C3F}" srcId="{4DF5F91B-8E00-4D59-9B42-A10EC9194005}" destId="{6484991B-C974-43A1-BE5E-4218A3F385DD}" srcOrd="2" destOrd="0" parTransId="{90C63482-F4FD-404C-97F3-96539C9A275B}" sibTransId="{9206DD0C-8CE6-4446-B42B-765F9C5D5613}"/>
    <dgm:cxn modelId="{12287251-3708-374D-BF32-2E1E762E3343}" type="presOf" srcId="{EA3C4593-767E-41CF-963B-C28FD32D5090}" destId="{F48300DC-0F8C-4B3F-A54C-6976C4D824BB}" srcOrd="0" destOrd="0" presId="urn:microsoft.com/office/officeart/2018/2/layout/IconLabelDescriptionList"/>
    <dgm:cxn modelId="{1AFD8C53-BD56-6C4F-B698-433506B91E51}" type="presOf" srcId="{DE3FA827-312F-4351-BB3C-5C40A40AAEE8}" destId="{55081F02-C535-4F6F-90A2-976AF460FDE5}" srcOrd="0" destOrd="0" presId="urn:microsoft.com/office/officeart/2018/2/layout/IconLabelDescriptionList"/>
    <dgm:cxn modelId="{B26AC0AC-1244-4A0B-B4A5-F710BBE36676}" srcId="{4DF5F91B-8E00-4D59-9B42-A10EC9194005}" destId="{DE3FA827-312F-4351-BB3C-5C40A40AAEE8}" srcOrd="0" destOrd="0" parTransId="{17B8AE60-50D0-4140-8D3C-0F8B4115B08F}" sibTransId="{5EFD5286-F358-46F6-B8D2-0C0F38497F5D}"/>
    <dgm:cxn modelId="{2C6282D8-A197-6C43-88F3-01AA25EEC951}" type="presOf" srcId="{6484991B-C974-43A1-BE5E-4218A3F385DD}" destId="{F38C74F7-6169-426C-9D99-956E3EEE79BE}" srcOrd="0" destOrd="0" presId="urn:microsoft.com/office/officeart/2018/2/layout/IconLabelDescriptionList"/>
    <dgm:cxn modelId="{1D0BB6E0-9A7D-E648-9A7F-AFEF5A9D83D6}" type="presOf" srcId="{9B109377-E3E2-4C25-A074-3475AA3BAB95}" destId="{C0B30A47-7063-471B-AA54-61CC8963F841}" srcOrd="0" destOrd="0" presId="urn:microsoft.com/office/officeart/2018/2/layout/IconLabelDescriptionList"/>
    <dgm:cxn modelId="{67F743EA-192F-4347-A3D0-6EE36E9BB8D5}" srcId="{DE3FA827-312F-4351-BB3C-5C40A40AAEE8}" destId="{9EE4A68B-CF75-41EF-A475-87E682D09991}" srcOrd="0" destOrd="0" parTransId="{64245C96-DCA1-4E07-8E89-144F0A2242BE}" sibTransId="{A257700A-3EBD-445A-B239-D560EA00D195}"/>
    <dgm:cxn modelId="{0E2E2F4D-26A1-1A4C-A23C-51CB33F599BF}" type="presParOf" srcId="{40C63D28-9963-43D2-810D-4ECA2ADCD6F8}" destId="{CD3BBA91-59B4-4A18-BC7C-12F4885B74CD}" srcOrd="0" destOrd="0" presId="urn:microsoft.com/office/officeart/2018/2/layout/IconLabelDescriptionList"/>
    <dgm:cxn modelId="{EA1E49DB-BD66-AD42-9E0B-C1D0A87C26E3}" type="presParOf" srcId="{CD3BBA91-59B4-4A18-BC7C-12F4885B74CD}" destId="{2FAC276C-270F-4C00-BCBD-BBABC75F9C5F}" srcOrd="0" destOrd="0" presId="urn:microsoft.com/office/officeart/2018/2/layout/IconLabelDescriptionList"/>
    <dgm:cxn modelId="{A73DA4A0-E4CF-E742-A511-EB53A5BB36F5}" type="presParOf" srcId="{CD3BBA91-59B4-4A18-BC7C-12F4885B74CD}" destId="{17C17607-5BC1-4540-8E81-B02D6E02D20E}" srcOrd="1" destOrd="0" presId="urn:microsoft.com/office/officeart/2018/2/layout/IconLabelDescriptionList"/>
    <dgm:cxn modelId="{647CE9A0-CAC8-3B46-966A-FF380459B890}" type="presParOf" srcId="{CD3BBA91-59B4-4A18-BC7C-12F4885B74CD}" destId="{55081F02-C535-4F6F-90A2-976AF460FDE5}" srcOrd="2" destOrd="0" presId="urn:microsoft.com/office/officeart/2018/2/layout/IconLabelDescriptionList"/>
    <dgm:cxn modelId="{BAA381A4-2291-CE40-882A-F339A19EA8D4}" type="presParOf" srcId="{CD3BBA91-59B4-4A18-BC7C-12F4885B74CD}" destId="{37CF8284-CFF2-415F-B993-F63C66E33BAF}" srcOrd="3" destOrd="0" presId="urn:microsoft.com/office/officeart/2018/2/layout/IconLabelDescriptionList"/>
    <dgm:cxn modelId="{9616E117-BCF8-7244-987C-4036182D69F4}" type="presParOf" srcId="{CD3BBA91-59B4-4A18-BC7C-12F4885B74CD}" destId="{2ECACFF3-171F-418B-A900-95A1BB08A388}" srcOrd="4" destOrd="0" presId="urn:microsoft.com/office/officeart/2018/2/layout/IconLabelDescriptionList"/>
    <dgm:cxn modelId="{A6F3E6B6-25E5-6E4E-8053-254F1A584D63}" type="presParOf" srcId="{40C63D28-9963-43D2-810D-4ECA2ADCD6F8}" destId="{43D43BAF-5B9A-495D-B57D-504476204E02}" srcOrd="1" destOrd="0" presId="urn:microsoft.com/office/officeart/2018/2/layout/IconLabelDescriptionList"/>
    <dgm:cxn modelId="{673AC623-B2BC-A143-9BE3-6BF1B0E5871D}" type="presParOf" srcId="{40C63D28-9963-43D2-810D-4ECA2ADCD6F8}" destId="{5D9DC260-E010-4754-B850-300D43C5253D}" srcOrd="2" destOrd="0" presId="urn:microsoft.com/office/officeart/2018/2/layout/IconLabelDescriptionList"/>
    <dgm:cxn modelId="{F39E76B3-ABF4-B141-9462-193A3BA858EA}" type="presParOf" srcId="{5D9DC260-E010-4754-B850-300D43C5253D}" destId="{74F81DC8-6F6B-4E70-A266-A8F41E5F5F9D}" srcOrd="0" destOrd="0" presId="urn:microsoft.com/office/officeart/2018/2/layout/IconLabelDescriptionList"/>
    <dgm:cxn modelId="{CBD6077E-EB84-D04B-A180-246AE626B134}" type="presParOf" srcId="{5D9DC260-E010-4754-B850-300D43C5253D}" destId="{2B72000F-64F6-4CF5-B39B-21210912E97B}" srcOrd="1" destOrd="0" presId="urn:microsoft.com/office/officeart/2018/2/layout/IconLabelDescriptionList"/>
    <dgm:cxn modelId="{1E822962-CFD3-1542-BA75-D259D8C4D87C}" type="presParOf" srcId="{5D9DC260-E010-4754-B850-300D43C5253D}" destId="{F48300DC-0F8C-4B3F-A54C-6976C4D824BB}" srcOrd="2" destOrd="0" presId="urn:microsoft.com/office/officeart/2018/2/layout/IconLabelDescriptionList"/>
    <dgm:cxn modelId="{54686C6A-BEC6-E044-BA7D-0AC05F3701C0}" type="presParOf" srcId="{5D9DC260-E010-4754-B850-300D43C5253D}" destId="{6D1B47AA-4B50-4DDF-AC93-155AB22DC817}" srcOrd="3" destOrd="0" presId="urn:microsoft.com/office/officeart/2018/2/layout/IconLabelDescriptionList"/>
    <dgm:cxn modelId="{006A542B-F9F0-A449-B424-B3644A3755D8}" type="presParOf" srcId="{5D9DC260-E010-4754-B850-300D43C5253D}" destId="{C0B30A47-7063-471B-AA54-61CC8963F841}" srcOrd="4" destOrd="0" presId="urn:microsoft.com/office/officeart/2018/2/layout/IconLabelDescriptionList"/>
    <dgm:cxn modelId="{E2B3704D-63DF-EB42-8A2F-C9F915D16CC3}" type="presParOf" srcId="{40C63D28-9963-43D2-810D-4ECA2ADCD6F8}" destId="{5652D82D-B39F-486F-A09C-7CAB80DB8514}" srcOrd="3" destOrd="0" presId="urn:microsoft.com/office/officeart/2018/2/layout/IconLabelDescriptionList"/>
    <dgm:cxn modelId="{3F4C04A6-38D5-9448-BCA3-FB21C087E3B0}" type="presParOf" srcId="{40C63D28-9963-43D2-810D-4ECA2ADCD6F8}" destId="{4FF18D05-9246-45BE-A2F5-DC65238CE411}" srcOrd="4" destOrd="0" presId="urn:microsoft.com/office/officeart/2018/2/layout/IconLabelDescriptionList"/>
    <dgm:cxn modelId="{DD0B7C0A-BC37-2043-B4C6-3F021361BEEA}" type="presParOf" srcId="{4FF18D05-9246-45BE-A2F5-DC65238CE411}" destId="{E686403D-3146-4F18-A126-CF85B6A440F7}" srcOrd="0" destOrd="0" presId="urn:microsoft.com/office/officeart/2018/2/layout/IconLabelDescriptionList"/>
    <dgm:cxn modelId="{BA4907FD-65A8-714E-8560-1A149C1CF630}" type="presParOf" srcId="{4FF18D05-9246-45BE-A2F5-DC65238CE411}" destId="{7BDE32B5-48A6-4571-B8E1-CEF424138D13}" srcOrd="1" destOrd="0" presId="urn:microsoft.com/office/officeart/2018/2/layout/IconLabelDescriptionList"/>
    <dgm:cxn modelId="{705A766A-0F16-3C4A-9582-5F9CBC7B1821}" type="presParOf" srcId="{4FF18D05-9246-45BE-A2F5-DC65238CE411}" destId="{F38C74F7-6169-426C-9D99-956E3EEE79BE}" srcOrd="2" destOrd="0" presId="urn:microsoft.com/office/officeart/2018/2/layout/IconLabelDescriptionList"/>
    <dgm:cxn modelId="{ABAB40E0-B258-2A44-8655-CFB5E8ACF24B}" type="presParOf" srcId="{4FF18D05-9246-45BE-A2F5-DC65238CE411}" destId="{7CDED3BE-D9F1-4572-93D4-3426F0A98F4D}" srcOrd="3" destOrd="0" presId="urn:microsoft.com/office/officeart/2018/2/layout/IconLabelDescriptionList"/>
    <dgm:cxn modelId="{F61854D8-6957-EE46-92A2-0363D6E16AF4}" type="presParOf" srcId="{4FF18D05-9246-45BE-A2F5-DC65238CE411}" destId="{A3FF966A-4B72-481A-9E6F-CBF42601881F}" srcOrd="4" destOrd="0" presId="urn:microsoft.com/office/officeart/2018/2/layout/IconLabelDescription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7FCB1-15B9-4A43-A069-AD0BB4E2BC5B}">
      <dsp:nvSpPr>
        <dsp:cNvPr id="0" name=""/>
        <dsp:cNvSpPr/>
      </dsp:nvSpPr>
      <dsp:spPr>
        <a:xfrm>
          <a:off x="0" y="325373"/>
          <a:ext cx="11686415" cy="182857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06996" tIns="895604" rIns="906996" bIns="184912" numCol="1" spcCol="1270" anchor="t" anchorCtr="0">
          <a:noAutofit/>
        </a:bodyPr>
        <a:lstStyle/>
        <a:p>
          <a:pPr marL="228600" lvl="1" indent="-228600" algn="l" defTabSz="1155700">
            <a:lnSpc>
              <a:spcPct val="90000"/>
            </a:lnSpc>
            <a:spcBef>
              <a:spcPct val="0"/>
            </a:spcBef>
            <a:spcAft>
              <a:spcPct val="15000"/>
            </a:spcAft>
            <a:buNone/>
          </a:pPr>
          <a:r>
            <a:rPr lang="en-US" sz="2600" kern="1200" dirty="0"/>
            <a:t>Visual Question Answering (VQA) is the task of answering</a:t>
          </a:r>
          <a:endParaRPr lang="x-none" sz="2600" kern="1200" dirty="0"/>
        </a:p>
        <a:p>
          <a:pPr marL="228600" lvl="1" indent="-228600" algn="l" defTabSz="1155700">
            <a:lnSpc>
              <a:spcPct val="90000"/>
            </a:lnSpc>
            <a:spcBef>
              <a:spcPct val="0"/>
            </a:spcBef>
            <a:spcAft>
              <a:spcPct val="15000"/>
            </a:spcAft>
            <a:buNone/>
          </a:pPr>
          <a:r>
            <a:rPr lang="en-US" sz="2600" kern="1200" dirty="0"/>
            <a:t>question about an image. </a:t>
          </a:r>
          <a:endParaRPr lang="x-none" sz="2600" kern="1200" dirty="0"/>
        </a:p>
      </dsp:txBody>
      <dsp:txXfrm>
        <a:off x="0" y="325373"/>
        <a:ext cx="11686415" cy="1828575"/>
      </dsp:txXfrm>
    </dsp:sp>
    <dsp:sp modelId="{6514892C-F59F-5F4A-BEB2-DF0C706CE5DB}">
      <dsp:nvSpPr>
        <dsp:cNvPr id="0" name=""/>
        <dsp:cNvSpPr/>
      </dsp:nvSpPr>
      <dsp:spPr>
        <a:xfrm>
          <a:off x="584320" y="40617"/>
          <a:ext cx="8180490" cy="919435"/>
        </a:xfrm>
        <a:prstGeom prst="roundRect">
          <a:avLst/>
        </a:prstGeom>
        <a:solidFill>
          <a:schemeClr val="accent5"/>
        </a:solidFill>
        <a:ln w="12700" cap="flat" cmpd="sng" algn="ctr">
          <a:solidFill>
            <a:schemeClr val="accent5">
              <a:shade val="50000"/>
            </a:schemeClr>
          </a:solidFill>
          <a:prstDash val="solid"/>
          <a:miter lim="800000"/>
        </a:ln>
        <a:effectLst/>
        <a:scene3d>
          <a:camera prst="orthographicFront"/>
          <a:lightRig rig="chilly" dir="t"/>
        </a:scene3d>
        <a:sp3d/>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09203" tIns="0" rIns="309203" bIns="0" numCol="1" spcCol="1270" anchor="ctr" anchorCtr="0">
          <a:noAutofit/>
        </a:bodyPr>
        <a:lstStyle/>
        <a:p>
          <a:pPr marL="0" lvl="0" indent="0" algn="l" defTabSz="1600200">
            <a:lnSpc>
              <a:spcPct val="90000"/>
            </a:lnSpc>
            <a:spcBef>
              <a:spcPct val="0"/>
            </a:spcBef>
            <a:spcAft>
              <a:spcPct val="35000"/>
            </a:spcAft>
            <a:buNone/>
          </a:pPr>
          <a:r>
            <a:rPr lang="en-US" sz="3600" kern="1200" dirty="0"/>
            <a:t>Visual Question Answering</a:t>
          </a:r>
          <a:endParaRPr lang="x-none" sz="3600" kern="1200" dirty="0"/>
        </a:p>
      </dsp:txBody>
      <dsp:txXfrm>
        <a:off x="629203" y="85500"/>
        <a:ext cx="8090724" cy="829669"/>
      </dsp:txXfrm>
    </dsp:sp>
    <dsp:sp modelId="{4A710DFB-F7BF-AF47-B499-489F2819FCAA}">
      <dsp:nvSpPr>
        <dsp:cNvPr id="0" name=""/>
        <dsp:cNvSpPr/>
      </dsp:nvSpPr>
      <dsp:spPr>
        <a:xfrm>
          <a:off x="0" y="2670904"/>
          <a:ext cx="11686415" cy="223492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06996" tIns="895604" rIns="906996" bIns="184912" numCol="1" spcCol="1270" anchor="t" anchorCtr="0">
          <a:noAutofit/>
        </a:bodyPr>
        <a:lstStyle/>
        <a:p>
          <a:pPr marL="228600" lvl="1" indent="-228600" algn="l" defTabSz="1155700">
            <a:lnSpc>
              <a:spcPct val="90000"/>
            </a:lnSpc>
            <a:spcBef>
              <a:spcPct val="0"/>
            </a:spcBef>
            <a:spcAft>
              <a:spcPct val="15000"/>
            </a:spcAft>
            <a:buNone/>
          </a:pPr>
          <a:r>
            <a:rPr lang="en-US" sz="2600" kern="1200" dirty="0"/>
            <a:t>A VQA task</a:t>
          </a:r>
          <a:r>
            <a:rPr lang="en-GB" sz="2600" kern="1200" dirty="0"/>
            <a:t> designed explicitly to test </a:t>
          </a:r>
          <a:r>
            <a:rPr lang="en-US" sz="2600" kern="1200" dirty="0"/>
            <a:t>reasoning skills, such as</a:t>
          </a:r>
          <a:endParaRPr lang="x-none" sz="2600" kern="1200" dirty="0"/>
        </a:p>
        <a:p>
          <a:pPr marL="228600" lvl="1" indent="-228600" algn="l" defTabSz="1155700">
            <a:lnSpc>
              <a:spcPct val="90000"/>
            </a:lnSpc>
            <a:spcBef>
              <a:spcPct val="0"/>
            </a:spcBef>
            <a:spcAft>
              <a:spcPct val="15000"/>
            </a:spcAft>
            <a:buNone/>
          </a:pPr>
          <a:r>
            <a:rPr lang="en-US" sz="2600" kern="1200" dirty="0"/>
            <a:t>spatial understanding, </a:t>
          </a:r>
          <a:r>
            <a:rPr lang="en-GB" sz="2600" kern="1200" dirty="0"/>
            <a:t>counting, comparing, logical</a:t>
          </a:r>
          <a:endParaRPr lang="x-none" sz="2600" kern="1200" dirty="0"/>
        </a:p>
        <a:p>
          <a:pPr marL="228600" lvl="1" indent="-228600" algn="l" defTabSz="1155700">
            <a:lnSpc>
              <a:spcPct val="90000"/>
            </a:lnSpc>
            <a:spcBef>
              <a:spcPct val="0"/>
            </a:spcBef>
            <a:spcAft>
              <a:spcPct val="15000"/>
            </a:spcAft>
            <a:buNone/>
          </a:pPr>
          <a:r>
            <a:rPr lang="en-GB" sz="2600" kern="1200" dirty="0"/>
            <a:t>reasoning, and storing information in memory.</a:t>
          </a:r>
          <a:endParaRPr lang="x-none" sz="2600" kern="1200" dirty="0"/>
        </a:p>
      </dsp:txBody>
      <dsp:txXfrm>
        <a:off x="0" y="2670904"/>
        <a:ext cx="11686415" cy="2234925"/>
      </dsp:txXfrm>
    </dsp:sp>
    <dsp:sp modelId="{7AA9E491-FBF1-E84A-B14A-80718924C540}">
      <dsp:nvSpPr>
        <dsp:cNvPr id="0" name=""/>
        <dsp:cNvSpPr/>
      </dsp:nvSpPr>
      <dsp:spPr>
        <a:xfrm>
          <a:off x="584320" y="2386148"/>
          <a:ext cx="8180490" cy="919435"/>
        </a:xfrm>
        <a:prstGeom prst="roundRect">
          <a:avLst/>
        </a:prstGeom>
        <a:solidFill>
          <a:schemeClr val="accent5"/>
        </a:solidFill>
        <a:ln w="12700" cap="flat" cmpd="sng" algn="ctr">
          <a:solidFill>
            <a:schemeClr val="accent5">
              <a:shade val="50000"/>
            </a:schemeClr>
          </a:solidFill>
          <a:prstDash val="solid"/>
          <a:miter lim="800000"/>
        </a:ln>
        <a:effectLst/>
        <a:scene3d>
          <a:camera prst="orthographicFront"/>
          <a:lightRig rig="chilly" dir="t"/>
        </a:scene3d>
        <a:sp3d/>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09203" tIns="0" rIns="309203" bIns="0" numCol="1" spcCol="1270" anchor="ctr" anchorCtr="0">
          <a:noAutofit/>
        </a:bodyPr>
        <a:lstStyle/>
        <a:p>
          <a:pPr marL="0" lvl="0" indent="0" algn="l" defTabSz="1600200">
            <a:lnSpc>
              <a:spcPct val="90000"/>
            </a:lnSpc>
            <a:spcBef>
              <a:spcPct val="0"/>
            </a:spcBef>
            <a:spcAft>
              <a:spcPct val="35000"/>
            </a:spcAft>
            <a:buNone/>
          </a:pPr>
          <a:r>
            <a:rPr lang="en-US" sz="3600" kern="1200" dirty="0"/>
            <a:t>Visual Reasoning</a:t>
          </a:r>
          <a:endParaRPr lang="x-none" sz="3600" kern="1200" dirty="0"/>
        </a:p>
      </dsp:txBody>
      <dsp:txXfrm>
        <a:off x="629203" y="2431031"/>
        <a:ext cx="8090724" cy="8296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516A0-1CB3-C748-9C6A-30D0BEC562F1}">
      <dsp:nvSpPr>
        <dsp:cNvPr id="0" name=""/>
        <dsp:cNvSpPr/>
      </dsp:nvSpPr>
      <dsp:spPr>
        <a:xfrm>
          <a:off x="1875754" y="237651"/>
          <a:ext cx="5317096" cy="119254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7748"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Effective use of vast amount of visual data</a:t>
          </a:r>
          <a:endParaRPr lang="x-none" sz="2800" kern="1200" dirty="0"/>
        </a:p>
      </dsp:txBody>
      <dsp:txXfrm>
        <a:off x="1875754" y="237651"/>
        <a:ext cx="5317096" cy="1192542"/>
      </dsp:txXfrm>
    </dsp:sp>
    <dsp:sp modelId="{1E6D68B8-CC14-CB4F-9233-E4AEC24347A5}">
      <dsp:nvSpPr>
        <dsp:cNvPr id="0" name=""/>
        <dsp:cNvSpPr/>
      </dsp:nvSpPr>
      <dsp:spPr>
        <a:xfrm>
          <a:off x="0" y="214527"/>
          <a:ext cx="2023363" cy="12521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A03B58-F6F9-424F-BBAF-9283ECE078F9}">
      <dsp:nvSpPr>
        <dsp:cNvPr id="0" name=""/>
        <dsp:cNvSpPr/>
      </dsp:nvSpPr>
      <dsp:spPr>
        <a:xfrm>
          <a:off x="1875754" y="1751654"/>
          <a:ext cx="5317096" cy="119254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7748"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Enhancing human machine interaction</a:t>
          </a:r>
          <a:endParaRPr lang="x-none" sz="2800" kern="1200" dirty="0"/>
        </a:p>
      </dsp:txBody>
      <dsp:txXfrm>
        <a:off x="1875754" y="1751654"/>
        <a:ext cx="5317096" cy="1192542"/>
      </dsp:txXfrm>
    </dsp:sp>
    <dsp:sp modelId="{33F14F30-023F-1C4E-9DC1-4D65C5CDF8DC}">
      <dsp:nvSpPr>
        <dsp:cNvPr id="0" name=""/>
        <dsp:cNvSpPr/>
      </dsp:nvSpPr>
      <dsp:spPr>
        <a:xfrm>
          <a:off x="0" y="1715805"/>
          <a:ext cx="2023363" cy="12521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1000" b="-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837F5C-D2B9-6941-A336-6470AF1B0213}">
      <dsp:nvSpPr>
        <dsp:cNvPr id="0" name=""/>
        <dsp:cNvSpPr/>
      </dsp:nvSpPr>
      <dsp:spPr>
        <a:xfrm>
          <a:off x="1875754" y="3265656"/>
          <a:ext cx="5317096" cy="119254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7748"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Aiding visually impaired individuals</a:t>
          </a:r>
          <a:endParaRPr lang="x-none" sz="2800" kern="1200" dirty="0"/>
        </a:p>
      </dsp:txBody>
      <dsp:txXfrm>
        <a:off x="1875754" y="3265656"/>
        <a:ext cx="5317096" cy="1192542"/>
      </dsp:txXfrm>
    </dsp:sp>
    <dsp:sp modelId="{A6487587-5D54-8B4C-A148-EEF58CA36C1A}">
      <dsp:nvSpPr>
        <dsp:cNvPr id="0" name=""/>
        <dsp:cNvSpPr/>
      </dsp:nvSpPr>
      <dsp:spPr>
        <a:xfrm>
          <a:off x="0" y="3217083"/>
          <a:ext cx="2023363" cy="12521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C276C-270F-4C00-BCBD-BBABC75F9C5F}">
      <dsp:nvSpPr>
        <dsp:cNvPr id="0" name=""/>
        <dsp:cNvSpPr/>
      </dsp:nvSpPr>
      <dsp:spPr>
        <a:xfrm>
          <a:off x="114266" y="212445"/>
          <a:ext cx="849481" cy="8494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081F02-C535-4F6F-90A2-976AF460FDE5}">
      <dsp:nvSpPr>
        <dsp:cNvPr id="0" name=""/>
        <dsp:cNvSpPr/>
      </dsp:nvSpPr>
      <dsp:spPr>
        <a:xfrm>
          <a:off x="65897" y="1104734"/>
          <a:ext cx="3511568" cy="526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GB" sz="2800" kern="1200" dirty="0">
              <a:solidFill>
                <a:schemeClr val="bg1"/>
              </a:solidFill>
            </a:rPr>
            <a:t>Model Development</a:t>
          </a:r>
          <a:endParaRPr lang="en-US" sz="2800" kern="1200" dirty="0">
            <a:solidFill>
              <a:schemeClr val="bg1"/>
            </a:solidFill>
          </a:endParaRPr>
        </a:p>
      </dsp:txBody>
      <dsp:txXfrm>
        <a:off x="65897" y="1104734"/>
        <a:ext cx="3511568" cy="526735"/>
      </dsp:txXfrm>
    </dsp:sp>
    <dsp:sp modelId="{2ECACFF3-171F-418B-A900-95A1BB08A388}">
      <dsp:nvSpPr>
        <dsp:cNvPr id="0" name=""/>
        <dsp:cNvSpPr/>
      </dsp:nvSpPr>
      <dsp:spPr>
        <a:xfrm>
          <a:off x="30746" y="1744650"/>
          <a:ext cx="3511568" cy="92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bg1"/>
              </a:solidFill>
            </a:rPr>
            <a:t>The first step is to implement the baseline VQA model (LSTM, CNN) to set the benchmark to improve upon. Then the new model architecture will be designed to incorporate the joint representation of image and text [2] with the reasoning module [3].</a:t>
          </a:r>
          <a:endParaRPr lang="en-US" sz="2400" kern="1200" dirty="0">
            <a:solidFill>
              <a:schemeClr val="bg1"/>
            </a:solidFill>
          </a:endParaRPr>
        </a:p>
      </dsp:txBody>
      <dsp:txXfrm>
        <a:off x="30746" y="1744650"/>
        <a:ext cx="3511568" cy="920382"/>
      </dsp:txXfrm>
    </dsp:sp>
    <dsp:sp modelId="{74F81DC8-6F6B-4E70-A266-A8F41E5F5F9D}">
      <dsp:nvSpPr>
        <dsp:cNvPr id="0" name=""/>
        <dsp:cNvSpPr/>
      </dsp:nvSpPr>
      <dsp:spPr>
        <a:xfrm>
          <a:off x="4236679" y="210152"/>
          <a:ext cx="849481" cy="8494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8300DC-0F8C-4B3F-A54C-6976C4D824BB}">
      <dsp:nvSpPr>
        <dsp:cNvPr id="0" name=""/>
        <dsp:cNvSpPr/>
      </dsp:nvSpPr>
      <dsp:spPr>
        <a:xfrm>
          <a:off x="4139633" y="1116488"/>
          <a:ext cx="3511568" cy="526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GB" sz="2800" kern="1200" dirty="0">
              <a:solidFill>
                <a:schemeClr val="bg1"/>
              </a:solidFill>
            </a:rPr>
            <a:t>Qualitative Analysis</a:t>
          </a:r>
          <a:endParaRPr lang="en-US" sz="2800" kern="1200" dirty="0">
            <a:solidFill>
              <a:schemeClr val="bg1"/>
            </a:solidFill>
          </a:endParaRPr>
        </a:p>
      </dsp:txBody>
      <dsp:txXfrm>
        <a:off x="4139633" y="1116488"/>
        <a:ext cx="3511568" cy="526735"/>
      </dsp:txXfrm>
    </dsp:sp>
    <dsp:sp modelId="{C0B30A47-7063-471B-AA54-61CC8963F841}">
      <dsp:nvSpPr>
        <dsp:cNvPr id="0" name=""/>
        <dsp:cNvSpPr/>
      </dsp:nvSpPr>
      <dsp:spPr>
        <a:xfrm>
          <a:off x="4139633" y="1758332"/>
          <a:ext cx="3511568" cy="1950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bg1"/>
              </a:solidFill>
            </a:rPr>
            <a:t>Model’s interpretability and explainablity will be explored and visualised (e.g. visualisation of attention mechanism). It will also be useful to study whether the model can generalize to new dataset with different type of questions or images.</a:t>
          </a:r>
          <a:endParaRPr lang="en-US" sz="2400" kern="1200" dirty="0">
            <a:solidFill>
              <a:schemeClr val="bg1"/>
            </a:solidFill>
          </a:endParaRPr>
        </a:p>
      </dsp:txBody>
      <dsp:txXfrm>
        <a:off x="4139633" y="1758332"/>
        <a:ext cx="3511568" cy="1950370"/>
      </dsp:txXfrm>
    </dsp:sp>
    <dsp:sp modelId="{E686403D-3146-4F18-A126-CF85B6A440F7}">
      <dsp:nvSpPr>
        <dsp:cNvPr id="0" name=""/>
        <dsp:cNvSpPr/>
      </dsp:nvSpPr>
      <dsp:spPr>
        <a:xfrm>
          <a:off x="8235037" y="218277"/>
          <a:ext cx="849481" cy="8494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8C74F7-6169-426C-9D99-956E3EEE79BE}">
      <dsp:nvSpPr>
        <dsp:cNvPr id="0" name=""/>
        <dsp:cNvSpPr/>
      </dsp:nvSpPr>
      <dsp:spPr>
        <a:xfrm>
          <a:off x="8121541" y="1092618"/>
          <a:ext cx="3511568" cy="526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GB" sz="2800" kern="1200" dirty="0">
              <a:solidFill>
                <a:schemeClr val="bg1"/>
              </a:solidFill>
            </a:rPr>
            <a:t>Quantitative Analysis</a:t>
          </a:r>
          <a:endParaRPr lang="en-US" sz="2800" kern="1200" dirty="0">
            <a:solidFill>
              <a:schemeClr val="bg1"/>
            </a:solidFill>
          </a:endParaRPr>
        </a:p>
      </dsp:txBody>
      <dsp:txXfrm>
        <a:off x="8121541" y="1092618"/>
        <a:ext cx="3511568" cy="526735"/>
      </dsp:txXfrm>
    </dsp:sp>
    <dsp:sp modelId="{A3FF966A-4B72-481A-9E6F-CBF42601881F}">
      <dsp:nvSpPr>
        <dsp:cNvPr id="0" name=""/>
        <dsp:cNvSpPr/>
      </dsp:nvSpPr>
      <dsp:spPr>
        <a:xfrm>
          <a:off x="8121541" y="1732441"/>
          <a:ext cx="3511568" cy="212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bg1"/>
              </a:solidFill>
            </a:rPr>
            <a:t>The accuracy from each question type will be analysed and compared with existing models to identify the strength and weakness of the model. Moreover, analysis on data efficiency should give useful insights on how fast the model learns. </a:t>
          </a:r>
          <a:endParaRPr lang="en-US" sz="2400" kern="1200" dirty="0">
            <a:solidFill>
              <a:schemeClr val="bg1"/>
            </a:solidFill>
          </a:endParaRPr>
        </a:p>
      </dsp:txBody>
      <dsp:txXfrm>
        <a:off x="8121541" y="1732441"/>
        <a:ext cx="3511568" cy="212629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7FCB1-15B9-4A43-A069-AD0BB4E2BC5B}">
      <dsp:nvSpPr>
        <dsp:cNvPr id="0" name=""/>
        <dsp:cNvSpPr/>
      </dsp:nvSpPr>
      <dsp:spPr>
        <a:xfrm>
          <a:off x="0" y="325373"/>
          <a:ext cx="11686415" cy="182857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06996" tIns="895604" rIns="906996" bIns="184912" numCol="1" spcCol="1270" anchor="t" anchorCtr="0">
          <a:noAutofit/>
        </a:bodyPr>
        <a:lstStyle/>
        <a:p>
          <a:pPr marL="228600" lvl="1" indent="-228600" algn="l" defTabSz="1155700">
            <a:lnSpc>
              <a:spcPct val="90000"/>
            </a:lnSpc>
            <a:spcBef>
              <a:spcPct val="0"/>
            </a:spcBef>
            <a:spcAft>
              <a:spcPct val="15000"/>
            </a:spcAft>
            <a:buNone/>
          </a:pPr>
          <a:r>
            <a:rPr lang="en-US" sz="2600" kern="1200" dirty="0"/>
            <a:t>Visual Question Answering (VQA) is the task of answering</a:t>
          </a:r>
          <a:endParaRPr lang="x-none" sz="2600" kern="1200" dirty="0"/>
        </a:p>
        <a:p>
          <a:pPr marL="228600" lvl="1" indent="-228600" algn="l" defTabSz="1155700">
            <a:lnSpc>
              <a:spcPct val="90000"/>
            </a:lnSpc>
            <a:spcBef>
              <a:spcPct val="0"/>
            </a:spcBef>
            <a:spcAft>
              <a:spcPct val="15000"/>
            </a:spcAft>
            <a:buNone/>
          </a:pPr>
          <a:r>
            <a:rPr lang="en-US" sz="2600" kern="1200" dirty="0"/>
            <a:t>question about an image. </a:t>
          </a:r>
          <a:endParaRPr lang="x-none" sz="2600" kern="1200" dirty="0"/>
        </a:p>
      </dsp:txBody>
      <dsp:txXfrm>
        <a:off x="0" y="325373"/>
        <a:ext cx="11686415" cy="1828575"/>
      </dsp:txXfrm>
    </dsp:sp>
    <dsp:sp modelId="{6514892C-F59F-5F4A-BEB2-DF0C706CE5DB}">
      <dsp:nvSpPr>
        <dsp:cNvPr id="0" name=""/>
        <dsp:cNvSpPr/>
      </dsp:nvSpPr>
      <dsp:spPr>
        <a:xfrm>
          <a:off x="584320" y="40617"/>
          <a:ext cx="8180490" cy="919435"/>
        </a:xfrm>
        <a:prstGeom prst="roundRect">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09203" tIns="0" rIns="309203" bIns="0" numCol="1" spcCol="1270" anchor="ctr" anchorCtr="0">
          <a:noAutofit/>
        </a:bodyPr>
        <a:lstStyle/>
        <a:p>
          <a:pPr marL="0" lvl="0" indent="0" algn="l" defTabSz="1600200">
            <a:lnSpc>
              <a:spcPct val="90000"/>
            </a:lnSpc>
            <a:spcBef>
              <a:spcPct val="0"/>
            </a:spcBef>
            <a:spcAft>
              <a:spcPct val="35000"/>
            </a:spcAft>
            <a:buNone/>
          </a:pPr>
          <a:r>
            <a:rPr lang="en-US" sz="3600" kern="1200" dirty="0"/>
            <a:t>Visual Question Answering</a:t>
          </a:r>
          <a:endParaRPr lang="x-none" sz="3600" kern="1200" dirty="0"/>
        </a:p>
      </dsp:txBody>
      <dsp:txXfrm>
        <a:off x="629203" y="85500"/>
        <a:ext cx="8090724" cy="829669"/>
      </dsp:txXfrm>
    </dsp:sp>
    <dsp:sp modelId="{4A710DFB-F7BF-AF47-B499-489F2819FCAA}">
      <dsp:nvSpPr>
        <dsp:cNvPr id="0" name=""/>
        <dsp:cNvSpPr/>
      </dsp:nvSpPr>
      <dsp:spPr>
        <a:xfrm>
          <a:off x="0" y="2670904"/>
          <a:ext cx="11686415" cy="223492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906996" tIns="895604" rIns="906996" bIns="184912" numCol="1" spcCol="1270" anchor="t" anchorCtr="0">
          <a:noAutofit/>
        </a:bodyPr>
        <a:lstStyle/>
        <a:p>
          <a:pPr marL="228600" lvl="1" indent="-228600" algn="l" defTabSz="1155700">
            <a:lnSpc>
              <a:spcPct val="90000"/>
            </a:lnSpc>
            <a:spcBef>
              <a:spcPct val="0"/>
            </a:spcBef>
            <a:spcAft>
              <a:spcPct val="15000"/>
            </a:spcAft>
            <a:buNone/>
          </a:pPr>
          <a:r>
            <a:rPr lang="en-US" sz="2600" kern="1200" dirty="0"/>
            <a:t>A VQA task</a:t>
          </a:r>
          <a:r>
            <a:rPr lang="en-GB" sz="2600" kern="1200" dirty="0"/>
            <a:t> designed explicitly to test </a:t>
          </a:r>
          <a:r>
            <a:rPr lang="en-US" sz="2600" kern="1200" dirty="0"/>
            <a:t>reasoning skills, such as</a:t>
          </a:r>
          <a:endParaRPr lang="x-none" sz="2600" kern="1200" dirty="0"/>
        </a:p>
        <a:p>
          <a:pPr marL="228600" lvl="1" indent="-228600" algn="l" defTabSz="1155700">
            <a:lnSpc>
              <a:spcPct val="90000"/>
            </a:lnSpc>
            <a:spcBef>
              <a:spcPct val="0"/>
            </a:spcBef>
            <a:spcAft>
              <a:spcPct val="15000"/>
            </a:spcAft>
            <a:buNone/>
          </a:pPr>
          <a:r>
            <a:rPr lang="en-US" sz="2600" kern="1200" dirty="0"/>
            <a:t>spatial understanding, </a:t>
          </a:r>
          <a:r>
            <a:rPr lang="en-GB" sz="2600" kern="1200" dirty="0"/>
            <a:t>counting, comparing, logical</a:t>
          </a:r>
          <a:endParaRPr lang="x-none" sz="2600" kern="1200" dirty="0"/>
        </a:p>
        <a:p>
          <a:pPr marL="228600" lvl="1" indent="-228600" algn="l" defTabSz="1155700">
            <a:lnSpc>
              <a:spcPct val="90000"/>
            </a:lnSpc>
            <a:spcBef>
              <a:spcPct val="0"/>
            </a:spcBef>
            <a:spcAft>
              <a:spcPct val="15000"/>
            </a:spcAft>
            <a:buNone/>
          </a:pPr>
          <a:r>
            <a:rPr lang="en-GB" sz="2600" kern="1200" dirty="0"/>
            <a:t>reasoning, and storing information in memory.</a:t>
          </a:r>
          <a:endParaRPr lang="x-none" sz="2600" kern="1200" dirty="0"/>
        </a:p>
      </dsp:txBody>
      <dsp:txXfrm>
        <a:off x="0" y="2670904"/>
        <a:ext cx="11686415" cy="2234925"/>
      </dsp:txXfrm>
    </dsp:sp>
    <dsp:sp modelId="{7AA9E491-FBF1-E84A-B14A-80718924C540}">
      <dsp:nvSpPr>
        <dsp:cNvPr id="0" name=""/>
        <dsp:cNvSpPr/>
      </dsp:nvSpPr>
      <dsp:spPr>
        <a:xfrm>
          <a:off x="584320" y="2386148"/>
          <a:ext cx="8180490" cy="919435"/>
        </a:xfrm>
        <a:prstGeom prst="roundRect">
          <a:avLst/>
        </a:prstGeom>
        <a:solidFill>
          <a:schemeClr val="accent3"/>
        </a:solidFill>
        <a:ln w="12700" cap="flat" cmpd="sng" algn="ctr">
          <a:solidFill>
            <a:schemeClr val="accent3">
              <a:shade val="50000"/>
            </a:schemeClr>
          </a:solidFill>
          <a:prstDash val="solid"/>
          <a:miter lim="800000"/>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309203" tIns="0" rIns="309203" bIns="0" numCol="1" spcCol="1270" anchor="ctr" anchorCtr="0">
          <a:noAutofit/>
        </a:bodyPr>
        <a:lstStyle/>
        <a:p>
          <a:pPr marL="0" lvl="0" indent="0" algn="l" defTabSz="1600200">
            <a:lnSpc>
              <a:spcPct val="90000"/>
            </a:lnSpc>
            <a:spcBef>
              <a:spcPct val="0"/>
            </a:spcBef>
            <a:spcAft>
              <a:spcPct val="35000"/>
            </a:spcAft>
            <a:buNone/>
          </a:pPr>
          <a:r>
            <a:rPr lang="en-US" sz="3600" kern="1200" dirty="0"/>
            <a:t>Visual Reasoning</a:t>
          </a:r>
          <a:endParaRPr lang="x-none" sz="3600" kern="1200" dirty="0"/>
        </a:p>
      </dsp:txBody>
      <dsp:txXfrm>
        <a:off x="629203" y="2431031"/>
        <a:ext cx="8090724" cy="8296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516A0-1CB3-C748-9C6A-30D0BEC562F1}">
      <dsp:nvSpPr>
        <dsp:cNvPr id="0" name=""/>
        <dsp:cNvSpPr/>
      </dsp:nvSpPr>
      <dsp:spPr>
        <a:xfrm>
          <a:off x="1875754" y="237651"/>
          <a:ext cx="5317096" cy="1192542"/>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7748"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Effective use of vast amount of visual data</a:t>
          </a:r>
          <a:endParaRPr lang="x-none" sz="2800" kern="1200" dirty="0"/>
        </a:p>
      </dsp:txBody>
      <dsp:txXfrm>
        <a:off x="1875754" y="237651"/>
        <a:ext cx="5317096" cy="1192542"/>
      </dsp:txXfrm>
    </dsp:sp>
    <dsp:sp modelId="{1E6D68B8-CC14-CB4F-9233-E4AEC24347A5}">
      <dsp:nvSpPr>
        <dsp:cNvPr id="0" name=""/>
        <dsp:cNvSpPr/>
      </dsp:nvSpPr>
      <dsp:spPr>
        <a:xfrm>
          <a:off x="0" y="214527"/>
          <a:ext cx="2023363" cy="12521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A03B58-F6F9-424F-BBAF-9283ECE078F9}">
      <dsp:nvSpPr>
        <dsp:cNvPr id="0" name=""/>
        <dsp:cNvSpPr/>
      </dsp:nvSpPr>
      <dsp:spPr>
        <a:xfrm>
          <a:off x="1875754" y="1751654"/>
          <a:ext cx="5317096" cy="1192542"/>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7748"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Enhancing human machine interaction</a:t>
          </a:r>
          <a:endParaRPr lang="x-none" sz="2800" kern="1200" dirty="0"/>
        </a:p>
      </dsp:txBody>
      <dsp:txXfrm>
        <a:off x="1875754" y="1751654"/>
        <a:ext cx="5317096" cy="1192542"/>
      </dsp:txXfrm>
    </dsp:sp>
    <dsp:sp modelId="{33F14F30-023F-1C4E-9DC1-4D65C5CDF8DC}">
      <dsp:nvSpPr>
        <dsp:cNvPr id="0" name=""/>
        <dsp:cNvSpPr/>
      </dsp:nvSpPr>
      <dsp:spPr>
        <a:xfrm>
          <a:off x="0" y="1715805"/>
          <a:ext cx="2023363" cy="12521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1000" b="-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837F5C-D2B9-6941-A336-6470AF1B0213}">
      <dsp:nvSpPr>
        <dsp:cNvPr id="0" name=""/>
        <dsp:cNvSpPr/>
      </dsp:nvSpPr>
      <dsp:spPr>
        <a:xfrm>
          <a:off x="1875754" y="3265656"/>
          <a:ext cx="5317096" cy="1192542"/>
        </a:xfrm>
        <a:prstGeom prst="rect">
          <a:avLst/>
        </a:prstGeom>
        <a:solidFill>
          <a:schemeClr val="lt1">
            <a:alpha val="4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7748"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Aiding visually impaired individuals</a:t>
          </a:r>
          <a:endParaRPr lang="x-none" sz="2800" kern="1200" dirty="0"/>
        </a:p>
      </dsp:txBody>
      <dsp:txXfrm>
        <a:off x="1875754" y="3265656"/>
        <a:ext cx="5317096" cy="1192542"/>
      </dsp:txXfrm>
    </dsp:sp>
    <dsp:sp modelId="{A6487587-5D54-8B4C-A148-EEF58CA36C1A}">
      <dsp:nvSpPr>
        <dsp:cNvPr id="0" name=""/>
        <dsp:cNvSpPr/>
      </dsp:nvSpPr>
      <dsp:spPr>
        <a:xfrm>
          <a:off x="0" y="3217083"/>
          <a:ext cx="2023363" cy="12521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C276C-270F-4C00-BCBD-BBABC75F9C5F}">
      <dsp:nvSpPr>
        <dsp:cNvPr id="0" name=""/>
        <dsp:cNvSpPr/>
      </dsp:nvSpPr>
      <dsp:spPr>
        <a:xfrm>
          <a:off x="114266" y="212445"/>
          <a:ext cx="849481" cy="8494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081F02-C535-4F6F-90A2-976AF460FDE5}">
      <dsp:nvSpPr>
        <dsp:cNvPr id="0" name=""/>
        <dsp:cNvSpPr/>
      </dsp:nvSpPr>
      <dsp:spPr>
        <a:xfrm>
          <a:off x="65897" y="1104734"/>
          <a:ext cx="3511568" cy="526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GB" sz="2800" kern="1200" dirty="0">
              <a:solidFill>
                <a:schemeClr val="bg1"/>
              </a:solidFill>
            </a:rPr>
            <a:t>Model Development</a:t>
          </a:r>
          <a:endParaRPr lang="en-US" sz="2800" kern="1200" dirty="0">
            <a:solidFill>
              <a:schemeClr val="bg1"/>
            </a:solidFill>
          </a:endParaRPr>
        </a:p>
      </dsp:txBody>
      <dsp:txXfrm>
        <a:off x="65897" y="1104734"/>
        <a:ext cx="3511568" cy="526735"/>
      </dsp:txXfrm>
    </dsp:sp>
    <dsp:sp modelId="{2ECACFF3-171F-418B-A900-95A1BB08A388}">
      <dsp:nvSpPr>
        <dsp:cNvPr id="0" name=""/>
        <dsp:cNvSpPr/>
      </dsp:nvSpPr>
      <dsp:spPr>
        <a:xfrm>
          <a:off x="30746" y="1744650"/>
          <a:ext cx="3511568" cy="92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bg1"/>
              </a:solidFill>
            </a:rPr>
            <a:t>The first step is to implement the baseline VQA model (LSTM, CNN) to set the benchmark to improve upon. Then the new model architecture will be designed to incorporate the joint representation of image and text with the reasoning module.</a:t>
          </a:r>
          <a:endParaRPr lang="en-US" sz="2400" kern="1200" dirty="0">
            <a:solidFill>
              <a:schemeClr val="bg1"/>
            </a:solidFill>
          </a:endParaRPr>
        </a:p>
      </dsp:txBody>
      <dsp:txXfrm>
        <a:off x="30746" y="1744650"/>
        <a:ext cx="3511568" cy="920382"/>
      </dsp:txXfrm>
    </dsp:sp>
    <dsp:sp modelId="{74F81DC8-6F6B-4E70-A266-A8F41E5F5F9D}">
      <dsp:nvSpPr>
        <dsp:cNvPr id="0" name=""/>
        <dsp:cNvSpPr/>
      </dsp:nvSpPr>
      <dsp:spPr>
        <a:xfrm>
          <a:off x="4236679" y="210152"/>
          <a:ext cx="849481" cy="8494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8300DC-0F8C-4B3F-A54C-6976C4D824BB}">
      <dsp:nvSpPr>
        <dsp:cNvPr id="0" name=""/>
        <dsp:cNvSpPr/>
      </dsp:nvSpPr>
      <dsp:spPr>
        <a:xfrm>
          <a:off x="4139633" y="1116488"/>
          <a:ext cx="3511568" cy="526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GB" sz="2800" kern="1200" dirty="0">
              <a:solidFill>
                <a:schemeClr val="bg1"/>
              </a:solidFill>
            </a:rPr>
            <a:t>Qualitative Analysis</a:t>
          </a:r>
          <a:endParaRPr lang="en-US" sz="2800" kern="1200" dirty="0">
            <a:solidFill>
              <a:schemeClr val="bg1"/>
            </a:solidFill>
          </a:endParaRPr>
        </a:p>
      </dsp:txBody>
      <dsp:txXfrm>
        <a:off x="4139633" y="1116488"/>
        <a:ext cx="3511568" cy="526735"/>
      </dsp:txXfrm>
    </dsp:sp>
    <dsp:sp modelId="{C0B30A47-7063-471B-AA54-61CC8963F841}">
      <dsp:nvSpPr>
        <dsp:cNvPr id="0" name=""/>
        <dsp:cNvSpPr/>
      </dsp:nvSpPr>
      <dsp:spPr>
        <a:xfrm>
          <a:off x="4139633" y="1716770"/>
          <a:ext cx="3511568" cy="1950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bg1"/>
              </a:solidFill>
            </a:rPr>
            <a:t>Model’s interpretability and explainablity will be explored and visualized (e.g. visualisation of attention mechanism). It will also be useful to study whether the model can generalize to new dataset with different type of questions or images.</a:t>
          </a:r>
          <a:endParaRPr lang="en-US" sz="2400" kern="1200" dirty="0">
            <a:solidFill>
              <a:schemeClr val="bg1"/>
            </a:solidFill>
          </a:endParaRPr>
        </a:p>
      </dsp:txBody>
      <dsp:txXfrm>
        <a:off x="4139633" y="1716770"/>
        <a:ext cx="3511568" cy="1950370"/>
      </dsp:txXfrm>
    </dsp:sp>
    <dsp:sp modelId="{E686403D-3146-4F18-A126-CF85B6A440F7}">
      <dsp:nvSpPr>
        <dsp:cNvPr id="0" name=""/>
        <dsp:cNvSpPr/>
      </dsp:nvSpPr>
      <dsp:spPr>
        <a:xfrm>
          <a:off x="8235037" y="218277"/>
          <a:ext cx="849481" cy="8494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8C74F7-6169-426C-9D99-956E3EEE79BE}">
      <dsp:nvSpPr>
        <dsp:cNvPr id="0" name=""/>
        <dsp:cNvSpPr/>
      </dsp:nvSpPr>
      <dsp:spPr>
        <a:xfrm>
          <a:off x="8121541" y="1092618"/>
          <a:ext cx="3511568" cy="526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GB" sz="2800" kern="1200" dirty="0">
              <a:solidFill>
                <a:schemeClr val="bg1"/>
              </a:solidFill>
            </a:rPr>
            <a:t>Quantitative Analysis</a:t>
          </a:r>
          <a:endParaRPr lang="en-US" sz="2800" kern="1200" dirty="0">
            <a:solidFill>
              <a:schemeClr val="bg1"/>
            </a:solidFill>
          </a:endParaRPr>
        </a:p>
      </dsp:txBody>
      <dsp:txXfrm>
        <a:off x="8121541" y="1092618"/>
        <a:ext cx="3511568" cy="526735"/>
      </dsp:txXfrm>
    </dsp:sp>
    <dsp:sp modelId="{A3FF966A-4B72-481A-9E6F-CBF42601881F}">
      <dsp:nvSpPr>
        <dsp:cNvPr id="0" name=""/>
        <dsp:cNvSpPr/>
      </dsp:nvSpPr>
      <dsp:spPr>
        <a:xfrm>
          <a:off x="8121541" y="1732441"/>
          <a:ext cx="3511568" cy="212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bg1"/>
              </a:solidFill>
            </a:rPr>
            <a:t>The accuracy from each question types will be analysed and compared with existing models. This will allow the strength and weakness of the model to be identified. Moreover, analysis on data efficiency should give useful insights on how fast the model learns. </a:t>
          </a:r>
          <a:endParaRPr lang="en-US" sz="2400" kern="1200" dirty="0">
            <a:solidFill>
              <a:schemeClr val="bg1"/>
            </a:solidFill>
          </a:endParaRPr>
        </a:p>
      </dsp:txBody>
      <dsp:txXfrm>
        <a:off x="8121541" y="1732441"/>
        <a:ext cx="3511568" cy="212629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7FCB1-15B9-4A43-A069-AD0BB4E2BC5B}">
      <dsp:nvSpPr>
        <dsp:cNvPr id="0" name=""/>
        <dsp:cNvSpPr/>
      </dsp:nvSpPr>
      <dsp:spPr>
        <a:xfrm>
          <a:off x="0" y="507173"/>
          <a:ext cx="11686415" cy="16600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996" tIns="708152" rIns="906996" bIns="184912" numCol="1" spcCol="1270" anchor="t" anchorCtr="0">
          <a:noAutofit/>
        </a:bodyPr>
        <a:lstStyle/>
        <a:p>
          <a:pPr marL="228600" lvl="1" indent="-228600" algn="l" defTabSz="1155700">
            <a:lnSpc>
              <a:spcPct val="90000"/>
            </a:lnSpc>
            <a:spcBef>
              <a:spcPct val="0"/>
            </a:spcBef>
            <a:spcAft>
              <a:spcPct val="15000"/>
            </a:spcAft>
            <a:buNone/>
          </a:pPr>
          <a:r>
            <a:rPr lang="en-US" sz="2600" kern="1200" dirty="0"/>
            <a:t>Visual Question Answering (VQA) is the task of answering</a:t>
          </a:r>
          <a:endParaRPr lang="x-none" sz="2600" kern="1200" dirty="0"/>
        </a:p>
        <a:p>
          <a:pPr marL="228600" lvl="1" indent="-228600" algn="l" defTabSz="1155700">
            <a:lnSpc>
              <a:spcPct val="90000"/>
            </a:lnSpc>
            <a:spcBef>
              <a:spcPct val="0"/>
            </a:spcBef>
            <a:spcAft>
              <a:spcPct val="15000"/>
            </a:spcAft>
            <a:buNone/>
          </a:pPr>
          <a:r>
            <a:rPr lang="en-US" sz="2600" kern="1200" dirty="0"/>
            <a:t>question about an image. </a:t>
          </a:r>
          <a:endParaRPr lang="x-none" sz="2600" kern="1200" dirty="0"/>
        </a:p>
      </dsp:txBody>
      <dsp:txXfrm>
        <a:off x="0" y="507173"/>
        <a:ext cx="11686415" cy="1660050"/>
      </dsp:txXfrm>
    </dsp:sp>
    <dsp:sp modelId="{6514892C-F59F-5F4A-BEB2-DF0C706CE5DB}">
      <dsp:nvSpPr>
        <dsp:cNvPr id="0" name=""/>
        <dsp:cNvSpPr/>
      </dsp:nvSpPr>
      <dsp:spPr>
        <a:xfrm>
          <a:off x="584320" y="5333"/>
          <a:ext cx="8180490" cy="1003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9203" tIns="0" rIns="309203" bIns="0" numCol="1" spcCol="1270" anchor="ctr" anchorCtr="0">
          <a:noAutofit/>
        </a:bodyPr>
        <a:lstStyle/>
        <a:p>
          <a:pPr marL="0" lvl="0" indent="0" algn="l" defTabSz="1511300">
            <a:lnSpc>
              <a:spcPct val="90000"/>
            </a:lnSpc>
            <a:spcBef>
              <a:spcPct val="0"/>
            </a:spcBef>
            <a:spcAft>
              <a:spcPct val="35000"/>
            </a:spcAft>
            <a:buNone/>
          </a:pPr>
          <a:r>
            <a:rPr lang="en-US" sz="3400" kern="1200" dirty="0"/>
            <a:t>Visual Question Answering</a:t>
          </a:r>
          <a:endParaRPr lang="x-none" sz="3400" kern="1200" dirty="0"/>
        </a:p>
      </dsp:txBody>
      <dsp:txXfrm>
        <a:off x="633316" y="54329"/>
        <a:ext cx="8082498" cy="905688"/>
      </dsp:txXfrm>
    </dsp:sp>
    <dsp:sp modelId="{4A710DFB-F7BF-AF47-B499-489F2819FCAA}">
      <dsp:nvSpPr>
        <dsp:cNvPr id="0" name=""/>
        <dsp:cNvSpPr/>
      </dsp:nvSpPr>
      <dsp:spPr>
        <a:xfrm>
          <a:off x="0" y="2852663"/>
          <a:ext cx="11686415" cy="2088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996" tIns="708152" rIns="906996" bIns="184912" numCol="1" spcCol="1270" anchor="t" anchorCtr="0">
          <a:noAutofit/>
        </a:bodyPr>
        <a:lstStyle/>
        <a:p>
          <a:pPr marL="228600" lvl="1" indent="-228600" algn="l" defTabSz="1155700">
            <a:lnSpc>
              <a:spcPct val="90000"/>
            </a:lnSpc>
            <a:spcBef>
              <a:spcPct val="0"/>
            </a:spcBef>
            <a:spcAft>
              <a:spcPct val="15000"/>
            </a:spcAft>
            <a:buNone/>
          </a:pPr>
          <a:r>
            <a:rPr lang="en-US" sz="2600" kern="1200" dirty="0"/>
            <a:t>A VQA task</a:t>
          </a:r>
          <a:r>
            <a:rPr lang="en-GB" sz="2600" kern="1200" dirty="0"/>
            <a:t> designed explicitly to test </a:t>
          </a:r>
          <a:r>
            <a:rPr lang="en-US" sz="2600" kern="1200" dirty="0"/>
            <a:t>reasoning skills, such as</a:t>
          </a:r>
          <a:endParaRPr lang="x-none" sz="2600" kern="1200" dirty="0"/>
        </a:p>
        <a:p>
          <a:pPr marL="228600" lvl="1" indent="-228600" algn="l" defTabSz="1155700">
            <a:lnSpc>
              <a:spcPct val="90000"/>
            </a:lnSpc>
            <a:spcBef>
              <a:spcPct val="0"/>
            </a:spcBef>
            <a:spcAft>
              <a:spcPct val="15000"/>
            </a:spcAft>
            <a:buNone/>
          </a:pPr>
          <a:r>
            <a:rPr lang="en-US" sz="2600" kern="1200" dirty="0"/>
            <a:t>spatial understanding, </a:t>
          </a:r>
          <a:r>
            <a:rPr lang="en-GB" sz="2600" kern="1200" dirty="0"/>
            <a:t>counting, comparing, logical</a:t>
          </a:r>
          <a:endParaRPr lang="x-none" sz="2600" kern="1200" dirty="0"/>
        </a:p>
        <a:p>
          <a:pPr marL="228600" lvl="1" indent="-228600" algn="l" defTabSz="1155700">
            <a:lnSpc>
              <a:spcPct val="90000"/>
            </a:lnSpc>
            <a:spcBef>
              <a:spcPct val="0"/>
            </a:spcBef>
            <a:spcAft>
              <a:spcPct val="15000"/>
            </a:spcAft>
            <a:buNone/>
          </a:pPr>
          <a:r>
            <a:rPr lang="en-GB" sz="2600" kern="1200" dirty="0"/>
            <a:t>reasoning, and storing information in memory.</a:t>
          </a:r>
          <a:endParaRPr lang="x-none" sz="2600" kern="1200" dirty="0"/>
        </a:p>
      </dsp:txBody>
      <dsp:txXfrm>
        <a:off x="0" y="2852663"/>
        <a:ext cx="11686415" cy="2088450"/>
      </dsp:txXfrm>
    </dsp:sp>
    <dsp:sp modelId="{7AA9E491-FBF1-E84A-B14A-80718924C540}">
      <dsp:nvSpPr>
        <dsp:cNvPr id="0" name=""/>
        <dsp:cNvSpPr/>
      </dsp:nvSpPr>
      <dsp:spPr>
        <a:xfrm>
          <a:off x="584320" y="2350823"/>
          <a:ext cx="8180490" cy="10036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9203" tIns="0" rIns="309203" bIns="0" numCol="1" spcCol="1270" anchor="ctr" anchorCtr="0">
          <a:noAutofit/>
        </a:bodyPr>
        <a:lstStyle/>
        <a:p>
          <a:pPr marL="0" lvl="0" indent="0" algn="l" defTabSz="1511300">
            <a:lnSpc>
              <a:spcPct val="90000"/>
            </a:lnSpc>
            <a:spcBef>
              <a:spcPct val="0"/>
            </a:spcBef>
            <a:spcAft>
              <a:spcPct val="35000"/>
            </a:spcAft>
            <a:buNone/>
          </a:pPr>
          <a:r>
            <a:rPr lang="en-US" sz="3400" kern="1200" dirty="0"/>
            <a:t>Visual Reasoning</a:t>
          </a:r>
          <a:endParaRPr lang="x-none" sz="3400" kern="1200" dirty="0"/>
        </a:p>
      </dsp:txBody>
      <dsp:txXfrm>
        <a:off x="633316" y="2399819"/>
        <a:ext cx="8082498" cy="9056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516A0-1CB3-C748-9C6A-30D0BEC562F1}">
      <dsp:nvSpPr>
        <dsp:cNvPr id="0" name=""/>
        <dsp:cNvSpPr/>
      </dsp:nvSpPr>
      <dsp:spPr>
        <a:xfrm>
          <a:off x="1799677" y="242265"/>
          <a:ext cx="5305192" cy="118987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594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Effective use of vast amount of visual data</a:t>
          </a:r>
          <a:endParaRPr lang="x-none" sz="2800" kern="1200" dirty="0"/>
        </a:p>
      </dsp:txBody>
      <dsp:txXfrm>
        <a:off x="1799677" y="242265"/>
        <a:ext cx="5305192" cy="1189872"/>
      </dsp:txXfrm>
    </dsp:sp>
    <dsp:sp modelId="{1E6D68B8-CC14-CB4F-9233-E4AEC24347A5}">
      <dsp:nvSpPr>
        <dsp:cNvPr id="0" name=""/>
        <dsp:cNvSpPr/>
      </dsp:nvSpPr>
      <dsp:spPr>
        <a:xfrm>
          <a:off x="0" y="219192"/>
          <a:ext cx="2018833" cy="124936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A03B58-F6F9-424F-BBAF-9283ECE078F9}">
      <dsp:nvSpPr>
        <dsp:cNvPr id="0" name=""/>
        <dsp:cNvSpPr/>
      </dsp:nvSpPr>
      <dsp:spPr>
        <a:xfrm>
          <a:off x="1799677" y="1752877"/>
          <a:ext cx="5305192" cy="118987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594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Enhancing human machine interaction</a:t>
          </a:r>
          <a:endParaRPr lang="x-none" sz="2800" kern="1200" dirty="0"/>
        </a:p>
      </dsp:txBody>
      <dsp:txXfrm>
        <a:off x="1799677" y="1752877"/>
        <a:ext cx="5305192" cy="1189872"/>
      </dsp:txXfrm>
    </dsp:sp>
    <dsp:sp modelId="{33F14F30-023F-1C4E-9DC1-4D65C5CDF8DC}">
      <dsp:nvSpPr>
        <dsp:cNvPr id="0" name=""/>
        <dsp:cNvSpPr/>
      </dsp:nvSpPr>
      <dsp:spPr>
        <a:xfrm>
          <a:off x="0" y="1717109"/>
          <a:ext cx="2018833" cy="124936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1000" b="-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837F5C-D2B9-6941-A336-6470AF1B0213}">
      <dsp:nvSpPr>
        <dsp:cNvPr id="0" name=""/>
        <dsp:cNvSpPr/>
      </dsp:nvSpPr>
      <dsp:spPr>
        <a:xfrm>
          <a:off x="1799677" y="3263490"/>
          <a:ext cx="5305192" cy="118987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594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Aiding visually impaired individuals</a:t>
          </a:r>
          <a:endParaRPr lang="x-none" sz="2800" kern="1200" dirty="0"/>
        </a:p>
      </dsp:txBody>
      <dsp:txXfrm>
        <a:off x="1799677" y="3263490"/>
        <a:ext cx="5305192" cy="1189872"/>
      </dsp:txXfrm>
    </dsp:sp>
    <dsp:sp modelId="{A6487587-5D54-8B4C-A148-EEF58CA36C1A}">
      <dsp:nvSpPr>
        <dsp:cNvPr id="0" name=""/>
        <dsp:cNvSpPr/>
      </dsp:nvSpPr>
      <dsp:spPr>
        <a:xfrm>
          <a:off x="0" y="3215025"/>
          <a:ext cx="2018833" cy="124936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C276C-270F-4C00-BCBD-BBABC75F9C5F}">
      <dsp:nvSpPr>
        <dsp:cNvPr id="0" name=""/>
        <dsp:cNvSpPr/>
      </dsp:nvSpPr>
      <dsp:spPr>
        <a:xfrm>
          <a:off x="30759" y="0"/>
          <a:ext cx="1229049" cy="12290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081F02-C535-4F6F-90A2-976AF460FDE5}">
      <dsp:nvSpPr>
        <dsp:cNvPr id="0" name=""/>
        <dsp:cNvSpPr/>
      </dsp:nvSpPr>
      <dsp:spPr>
        <a:xfrm>
          <a:off x="65897" y="1251316"/>
          <a:ext cx="3511568" cy="526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GB" sz="2800" kern="1200" dirty="0">
              <a:solidFill>
                <a:schemeClr val="bg1"/>
              </a:solidFill>
            </a:rPr>
            <a:t>Model Development</a:t>
          </a:r>
          <a:endParaRPr lang="en-US" sz="2800" kern="1200" dirty="0">
            <a:solidFill>
              <a:schemeClr val="bg1"/>
            </a:solidFill>
          </a:endParaRPr>
        </a:p>
      </dsp:txBody>
      <dsp:txXfrm>
        <a:off x="65897" y="1251316"/>
        <a:ext cx="3511568" cy="526735"/>
      </dsp:txXfrm>
    </dsp:sp>
    <dsp:sp modelId="{2ECACFF3-171F-418B-A900-95A1BB08A388}">
      <dsp:nvSpPr>
        <dsp:cNvPr id="0" name=""/>
        <dsp:cNvSpPr/>
      </dsp:nvSpPr>
      <dsp:spPr>
        <a:xfrm>
          <a:off x="30746" y="1891232"/>
          <a:ext cx="3511568" cy="92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bg1"/>
              </a:solidFill>
            </a:rPr>
            <a:t>The first step is to implement the baseline VQA model (LSTM, CNN) to set the benchmark to improve upon. Then the new model architecture will be designed to incorporate the joint representation of image and text with the reasoning module.</a:t>
          </a:r>
          <a:endParaRPr lang="en-US" sz="2400" kern="1200" dirty="0">
            <a:solidFill>
              <a:schemeClr val="bg1"/>
            </a:solidFill>
          </a:endParaRPr>
        </a:p>
      </dsp:txBody>
      <dsp:txXfrm>
        <a:off x="30746" y="1891232"/>
        <a:ext cx="3511568" cy="920382"/>
      </dsp:txXfrm>
    </dsp:sp>
    <dsp:sp modelId="{74F81DC8-6F6B-4E70-A266-A8F41E5F5F9D}">
      <dsp:nvSpPr>
        <dsp:cNvPr id="0" name=""/>
        <dsp:cNvSpPr/>
      </dsp:nvSpPr>
      <dsp:spPr>
        <a:xfrm>
          <a:off x="4152427" y="0"/>
          <a:ext cx="1229049" cy="12290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8300DC-0F8C-4B3F-A54C-6976C4D824BB}">
      <dsp:nvSpPr>
        <dsp:cNvPr id="0" name=""/>
        <dsp:cNvSpPr/>
      </dsp:nvSpPr>
      <dsp:spPr>
        <a:xfrm>
          <a:off x="4139633" y="1263070"/>
          <a:ext cx="3511568" cy="526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GB" sz="2800" kern="1200" dirty="0">
              <a:solidFill>
                <a:schemeClr val="bg1"/>
              </a:solidFill>
            </a:rPr>
            <a:t>Qualitative Analysis</a:t>
          </a:r>
          <a:endParaRPr lang="en-US" sz="2800" kern="1200" dirty="0">
            <a:solidFill>
              <a:schemeClr val="bg1"/>
            </a:solidFill>
          </a:endParaRPr>
        </a:p>
      </dsp:txBody>
      <dsp:txXfrm>
        <a:off x="4139633" y="1263070"/>
        <a:ext cx="3511568" cy="526735"/>
      </dsp:txXfrm>
    </dsp:sp>
    <dsp:sp modelId="{C0B30A47-7063-471B-AA54-61CC8963F841}">
      <dsp:nvSpPr>
        <dsp:cNvPr id="0" name=""/>
        <dsp:cNvSpPr/>
      </dsp:nvSpPr>
      <dsp:spPr>
        <a:xfrm>
          <a:off x="4139633" y="1863352"/>
          <a:ext cx="3511568" cy="1950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bg1"/>
              </a:solidFill>
            </a:rPr>
            <a:t>Model’s interpretability and explainablity will be explored and visualized (e.g. visualisation of attention mechanism). It will also be useful to study whether the model can generalize to new dataset with different type of questions or images.</a:t>
          </a:r>
          <a:endParaRPr lang="en-US" sz="2400" kern="1200" dirty="0">
            <a:solidFill>
              <a:schemeClr val="bg1"/>
            </a:solidFill>
          </a:endParaRPr>
        </a:p>
      </dsp:txBody>
      <dsp:txXfrm>
        <a:off x="4139633" y="1863352"/>
        <a:ext cx="3511568" cy="1950370"/>
      </dsp:txXfrm>
    </dsp:sp>
    <dsp:sp modelId="{E686403D-3146-4F18-A126-CF85B6A440F7}">
      <dsp:nvSpPr>
        <dsp:cNvPr id="0" name=""/>
        <dsp:cNvSpPr/>
      </dsp:nvSpPr>
      <dsp:spPr>
        <a:xfrm>
          <a:off x="8124951" y="0"/>
          <a:ext cx="1229049" cy="12290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8C74F7-6169-426C-9D99-956E3EEE79BE}">
      <dsp:nvSpPr>
        <dsp:cNvPr id="0" name=""/>
        <dsp:cNvSpPr/>
      </dsp:nvSpPr>
      <dsp:spPr>
        <a:xfrm>
          <a:off x="8121541" y="1239200"/>
          <a:ext cx="3511568" cy="526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GB" sz="2800" kern="1200" dirty="0">
              <a:solidFill>
                <a:schemeClr val="bg1"/>
              </a:solidFill>
            </a:rPr>
            <a:t>Quantitative Analysis</a:t>
          </a:r>
          <a:endParaRPr lang="en-US" sz="2800" kern="1200" dirty="0">
            <a:solidFill>
              <a:schemeClr val="bg1"/>
            </a:solidFill>
          </a:endParaRPr>
        </a:p>
      </dsp:txBody>
      <dsp:txXfrm>
        <a:off x="8121541" y="1239200"/>
        <a:ext cx="3511568" cy="526735"/>
      </dsp:txXfrm>
    </dsp:sp>
    <dsp:sp modelId="{A3FF966A-4B72-481A-9E6F-CBF42601881F}">
      <dsp:nvSpPr>
        <dsp:cNvPr id="0" name=""/>
        <dsp:cNvSpPr/>
      </dsp:nvSpPr>
      <dsp:spPr>
        <a:xfrm>
          <a:off x="8121541" y="1879023"/>
          <a:ext cx="3511568" cy="212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bg1"/>
              </a:solidFill>
            </a:rPr>
            <a:t>The accuracy from each question types will be analysed and compared with existing models. This will allow the strength and weakness of the model to be identified. Moreover, analysis on data efficiency should give useful insights on how fast the model learns. </a:t>
          </a:r>
          <a:endParaRPr lang="en-US" sz="2400" kern="1200" dirty="0">
            <a:solidFill>
              <a:schemeClr val="bg1"/>
            </a:solidFill>
          </a:endParaRPr>
        </a:p>
      </dsp:txBody>
      <dsp:txXfrm>
        <a:off x="8121541" y="1879023"/>
        <a:ext cx="3511568" cy="212629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7C28CD-A194-DE46-8173-7F723825F3BB}" type="datetimeFigureOut">
              <a:rPr lang="x-none" smtClean="0"/>
              <a:t>12/6/2020 R</a:t>
            </a:fld>
            <a:endParaRPr lang="x-none"/>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171B34-BA0A-154D-8874-47302011537E}" type="slidenum">
              <a:rPr lang="x-none" smtClean="0"/>
              <a:t>‹#›</a:t>
            </a:fld>
            <a:endParaRPr lang="x-none"/>
          </a:p>
        </p:txBody>
      </p:sp>
    </p:spTree>
    <p:extLst>
      <p:ext uri="{BB962C8B-B14F-4D97-AF65-F5344CB8AC3E}">
        <p14:creationId xmlns:p14="http://schemas.microsoft.com/office/powerpoint/2010/main" val="1332465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F171B34-BA0A-154D-8874-47302011537E}" type="slidenum">
              <a:rPr lang="x-none" smtClean="0"/>
              <a:t>1</a:t>
            </a:fld>
            <a:endParaRPr lang="x-none"/>
          </a:p>
        </p:txBody>
      </p:sp>
    </p:spTree>
    <p:extLst>
      <p:ext uri="{BB962C8B-B14F-4D97-AF65-F5344CB8AC3E}">
        <p14:creationId xmlns:p14="http://schemas.microsoft.com/office/powerpoint/2010/main" val="1574439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F171B34-BA0A-154D-8874-47302011537E}" type="slidenum">
              <a:rPr lang="x-none" smtClean="0">
                <a:solidFill>
                  <a:prstClr val="black"/>
                </a:solidFill>
                <a:latin typeface="Calibri"/>
              </a:rPr>
              <a:pPr/>
              <a:t>2</a:t>
            </a:fld>
            <a:endParaRPr lang="x-none">
              <a:solidFill>
                <a:prstClr val="black"/>
              </a:solidFill>
              <a:latin typeface="Calibri"/>
            </a:endParaRPr>
          </a:p>
        </p:txBody>
      </p:sp>
    </p:spTree>
    <p:extLst>
      <p:ext uri="{BB962C8B-B14F-4D97-AF65-F5344CB8AC3E}">
        <p14:creationId xmlns:p14="http://schemas.microsoft.com/office/powerpoint/2010/main" val="1574439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F171B34-BA0A-154D-8874-47302011537E}" type="slidenum">
              <a:rPr lang="x-none" smtClean="0">
                <a:solidFill>
                  <a:prstClr val="black"/>
                </a:solidFill>
                <a:latin typeface="Calibri"/>
              </a:rPr>
              <a:pPr/>
              <a:t>3</a:t>
            </a:fld>
            <a:endParaRPr lang="x-none">
              <a:solidFill>
                <a:prstClr val="black"/>
              </a:solidFill>
              <a:latin typeface="Calibri"/>
            </a:endParaRPr>
          </a:p>
        </p:txBody>
      </p:sp>
    </p:spTree>
    <p:extLst>
      <p:ext uri="{BB962C8B-B14F-4D97-AF65-F5344CB8AC3E}">
        <p14:creationId xmlns:p14="http://schemas.microsoft.com/office/powerpoint/2010/main" val="1574439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772" y="4954765"/>
            <a:ext cx="18176081" cy="10540259"/>
          </a:xfrm>
        </p:spPr>
        <p:txBody>
          <a:bodyPr anchor="b"/>
          <a:lstStyle>
            <a:lvl1pPr algn="ctr">
              <a:defRPr sz="14031"/>
            </a:lvl1pPr>
          </a:lstStyle>
          <a:p>
            <a:r>
              <a:rPr lang="en-GB"/>
              <a:t>Click to edit Master title style</a:t>
            </a:r>
            <a:endParaRPr lang="en-US" dirty="0"/>
          </a:p>
        </p:txBody>
      </p:sp>
      <p:sp>
        <p:nvSpPr>
          <p:cNvPr id="3" name="Subtitle 2"/>
          <p:cNvSpPr>
            <a:spLocks noGrp="1"/>
          </p:cNvSpPr>
          <p:nvPr>
            <p:ph type="subTitle" idx="1"/>
          </p:nvPr>
        </p:nvSpPr>
        <p:spPr>
          <a:xfrm>
            <a:off x="2672953" y="15901497"/>
            <a:ext cx="16037719" cy="7309499"/>
          </a:xfrm>
        </p:spPr>
        <p:txBody>
          <a:bodyPr/>
          <a:lstStyle>
            <a:lvl1pPr marL="0" indent="0" algn="ctr">
              <a:buNone/>
              <a:defRPr sz="5612"/>
            </a:lvl1pPr>
            <a:lvl2pPr marL="1069162" indent="0" algn="ctr">
              <a:buNone/>
              <a:defRPr sz="4677"/>
            </a:lvl2pPr>
            <a:lvl3pPr marL="2138324" indent="0" algn="ctr">
              <a:buNone/>
              <a:defRPr sz="4209"/>
            </a:lvl3pPr>
            <a:lvl4pPr marL="3207487" indent="0" algn="ctr">
              <a:buNone/>
              <a:defRPr sz="3742"/>
            </a:lvl4pPr>
            <a:lvl5pPr marL="4276649" indent="0" algn="ctr">
              <a:buNone/>
              <a:defRPr sz="3742"/>
            </a:lvl5pPr>
            <a:lvl6pPr marL="5345811" indent="0" algn="ctr">
              <a:buNone/>
              <a:defRPr sz="3742"/>
            </a:lvl6pPr>
            <a:lvl7pPr marL="6414973" indent="0" algn="ctr">
              <a:buNone/>
              <a:defRPr sz="3742"/>
            </a:lvl7pPr>
            <a:lvl8pPr marL="7484135" indent="0" algn="ctr">
              <a:buNone/>
              <a:defRPr sz="3742"/>
            </a:lvl8pPr>
            <a:lvl9pPr marL="8553298" indent="0" algn="ctr">
              <a:buNone/>
              <a:defRPr sz="3742"/>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0358720-35A4-794A-BB71-A27F1612D0B2}" type="datetimeFigureOut">
              <a:rPr lang="x-none" smtClean="0"/>
              <a:t>12/6/2020 R</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0F587A4F-428E-F24D-B5C0-CBDA3374552C}" type="slidenum">
              <a:rPr lang="x-none" smtClean="0"/>
              <a:t>‹#›</a:t>
            </a:fld>
            <a:endParaRPr lang="x-none"/>
          </a:p>
        </p:txBody>
      </p:sp>
    </p:spTree>
    <p:extLst>
      <p:ext uri="{BB962C8B-B14F-4D97-AF65-F5344CB8AC3E}">
        <p14:creationId xmlns:p14="http://schemas.microsoft.com/office/powerpoint/2010/main" val="3105582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0358720-35A4-794A-BB71-A27F1612D0B2}" type="datetimeFigureOut">
              <a:rPr lang="x-none" smtClean="0"/>
              <a:t>12/6/2020 R</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0F587A4F-428E-F24D-B5C0-CBDA3374552C}" type="slidenum">
              <a:rPr lang="x-none" smtClean="0"/>
              <a:t>‹#›</a:t>
            </a:fld>
            <a:endParaRPr lang="x-none"/>
          </a:p>
        </p:txBody>
      </p:sp>
    </p:spTree>
    <p:extLst>
      <p:ext uri="{BB962C8B-B14F-4D97-AF65-F5344CB8AC3E}">
        <p14:creationId xmlns:p14="http://schemas.microsoft.com/office/powerpoint/2010/main" val="870163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1611875"/>
            <a:ext cx="4610844" cy="256568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470125" y="1611875"/>
            <a:ext cx="13565237" cy="256568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0358720-35A4-794A-BB71-A27F1612D0B2}" type="datetimeFigureOut">
              <a:rPr lang="x-none" smtClean="0"/>
              <a:t>12/6/2020 R</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0F587A4F-428E-F24D-B5C0-CBDA3374552C}" type="slidenum">
              <a:rPr lang="x-none" smtClean="0"/>
              <a:t>‹#›</a:t>
            </a:fld>
            <a:endParaRPr lang="x-none"/>
          </a:p>
        </p:txBody>
      </p:sp>
    </p:spTree>
    <p:extLst>
      <p:ext uri="{BB962C8B-B14F-4D97-AF65-F5344CB8AC3E}">
        <p14:creationId xmlns:p14="http://schemas.microsoft.com/office/powerpoint/2010/main" val="645242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772" y="4954765"/>
            <a:ext cx="18176081" cy="10540259"/>
          </a:xfrm>
        </p:spPr>
        <p:txBody>
          <a:bodyPr anchor="b"/>
          <a:lstStyle>
            <a:lvl1pPr algn="ctr">
              <a:defRPr sz="14031"/>
            </a:lvl1pPr>
          </a:lstStyle>
          <a:p>
            <a:r>
              <a:rPr lang="en-GB"/>
              <a:t>Click to edit Master title style</a:t>
            </a:r>
            <a:endParaRPr lang="en-US" dirty="0"/>
          </a:p>
        </p:txBody>
      </p:sp>
      <p:sp>
        <p:nvSpPr>
          <p:cNvPr id="3" name="Subtitle 2"/>
          <p:cNvSpPr>
            <a:spLocks noGrp="1"/>
          </p:cNvSpPr>
          <p:nvPr>
            <p:ph type="subTitle" idx="1"/>
          </p:nvPr>
        </p:nvSpPr>
        <p:spPr>
          <a:xfrm>
            <a:off x="2672953" y="15901497"/>
            <a:ext cx="16037719" cy="7309499"/>
          </a:xfrm>
        </p:spPr>
        <p:txBody>
          <a:bodyPr/>
          <a:lstStyle>
            <a:lvl1pPr marL="0" indent="0" algn="ctr">
              <a:buNone/>
              <a:defRPr sz="5612"/>
            </a:lvl1pPr>
            <a:lvl2pPr marL="1069162" indent="0" algn="ctr">
              <a:buNone/>
              <a:defRPr sz="4677"/>
            </a:lvl2pPr>
            <a:lvl3pPr marL="2138324" indent="0" algn="ctr">
              <a:buNone/>
              <a:defRPr sz="4209"/>
            </a:lvl3pPr>
            <a:lvl4pPr marL="3207487" indent="0" algn="ctr">
              <a:buNone/>
              <a:defRPr sz="3742"/>
            </a:lvl4pPr>
            <a:lvl5pPr marL="4276649" indent="0" algn="ctr">
              <a:buNone/>
              <a:defRPr sz="3742"/>
            </a:lvl5pPr>
            <a:lvl6pPr marL="5345811" indent="0" algn="ctr">
              <a:buNone/>
              <a:defRPr sz="3742"/>
            </a:lvl6pPr>
            <a:lvl7pPr marL="6414973" indent="0" algn="ctr">
              <a:buNone/>
              <a:defRPr sz="3742"/>
            </a:lvl7pPr>
            <a:lvl8pPr marL="7484135" indent="0" algn="ctr">
              <a:buNone/>
              <a:defRPr sz="3742"/>
            </a:lvl8pPr>
            <a:lvl9pPr marL="8553298" indent="0" algn="ctr">
              <a:buNone/>
              <a:defRPr sz="3742"/>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5" name="Footer Placeholder 4"/>
          <p:cNvSpPr>
            <a:spLocks noGrp="1"/>
          </p:cNvSpPr>
          <p:nvPr>
            <p:ph type="ftr" sz="quarter" idx="11"/>
          </p:nvPr>
        </p:nvSpPr>
        <p:spPr/>
        <p:txBody>
          <a:bodyPr/>
          <a:lstStyle/>
          <a:p>
            <a:endParaRPr lang="x-none">
              <a:solidFill>
                <a:prstClr val="white">
                  <a:tint val="75000"/>
                </a:prstClr>
              </a:solidFill>
              <a:latin typeface="Trebuchet MS"/>
            </a:endParaRPr>
          </a:p>
        </p:txBody>
      </p:sp>
      <p:sp>
        <p:nvSpPr>
          <p:cNvPr id="6" name="Slide Number Placeholder 5"/>
          <p:cNvSpPr>
            <a:spLocks noGrp="1"/>
          </p:cNvSpPr>
          <p:nvPr>
            <p:ph type="sldNum" sz="quarter" idx="12"/>
          </p:nvPr>
        </p:nvSpPr>
        <p:spPr/>
        <p:txBody>
          <a:body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7640338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5" name="Footer Placeholder 4"/>
          <p:cNvSpPr>
            <a:spLocks noGrp="1"/>
          </p:cNvSpPr>
          <p:nvPr>
            <p:ph type="ftr" sz="quarter" idx="11"/>
          </p:nvPr>
        </p:nvSpPr>
        <p:spPr/>
        <p:txBody>
          <a:bodyPr/>
          <a:lstStyle/>
          <a:p>
            <a:endParaRPr lang="x-none">
              <a:solidFill>
                <a:prstClr val="white">
                  <a:tint val="75000"/>
                </a:prstClr>
              </a:solidFill>
              <a:latin typeface="Trebuchet MS"/>
            </a:endParaRPr>
          </a:p>
        </p:txBody>
      </p:sp>
      <p:sp>
        <p:nvSpPr>
          <p:cNvPr id="6" name="Slide Number Placeholder 5"/>
          <p:cNvSpPr>
            <a:spLocks noGrp="1"/>
          </p:cNvSpPr>
          <p:nvPr>
            <p:ph type="sldNum" sz="quarter" idx="12"/>
          </p:nvPr>
        </p:nvSpPr>
        <p:spPr/>
        <p:txBody>
          <a:body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575561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8988" y="7547788"/>
            <a:ext cx="18443377" cy="12593645"/>
          </a:xfrm>
        </p:spPr>
        <p:txBody>
          <a:bodyPr anchor="b"/>
          <a:lstStyle>
            <a:lvl1pPr>
              <a:defRPr sz="14031"/>
            </a:lvl1pPr>
          </a:lstStyle>
          <a:p>
            <a:r>
              <a:rPr lang="en-GB"/>
              <a:t>Click to edit Master title style</a:t>
            </a:r>
            <a:endParaRPr lang="en-US" dirty="0"/>
          </a:p>
        </p:txBody>
      </p:sp>
      <p:sp>
        <p:nvSpPr>
          <p:cNvPr id="3" name="Text Placeholder 2"/>
          <p:cNvSpPr>
            <a:spLocks noGrp="1"/>
          </p:cNvSpPr>
          <p:nvPr>
            <p:ph type="body" idx="1"/>
          </p:nvPr>
        </p:nvSpPr>
        <p:spPr>
          <a:xfrm>
            <a:off x="1458988" y="20260574"/>
            <a:ext cx="18443377" cy="6622701"/>
          </a:xfrm>
        </p:spPr>
        <p:txBody>
          <a:bodyPr/>
          <a:lstStyle>
            <a:lvl1pPr marL="0" indent="0">
              <a:buNone/>
              <a:defRPr sz="5612">
                <a:solidFill>
                  <a:schemeClr val="tx1"/>
                </a:solidFill>
              </a:defRPr>
            </a:lvl1pPr>
            <a:lvl2pPr marL="1069162" indent="0">
              <a:buNone/>
              <a:defRPr sz="4677">
                <a:solidFill>
                  <a:schemeClr val="tx1">
                    <a:tint val="75000"/>
                  </a:schemeClr>
                </a:solidFill>
              </a:defRPr>
            </a:lvl2pPr>
            <a:lvl3pPr marL="2138324" indent="0">
              <a:buNone/>
              <a:defRPr sz="4209">
                <a:solidFill>
                  <a:schemeClr val="tx1">
                    <a:tint val="75000"/>
                  </a:schemeClr>
                </a:solidFill>
              </a:defRPr>
            </a:lvl3pPr>
            <a:lvl4pPr marL="3207487" indent="0">
              <a:buNone/>
              <a:defRPr sz="3742">
                <a:solidFill>
                  <a:schemeClr val="tx1">
                    <a:tint val="75000"/>
                  </a:schemeClr>
                </a:solidFill>
              </a:defRPr>
            </a:lvl4pPr>
            <a:lvl5pPr marL="4276649" indent="0">
              <a:buNone/>
              <a:defRPr sz="3742">
                <a:solidFill>
                  <a:schemeClr val="tx1">
                    <a:tint val="75000"/>
                  </a:schemeClr>
                </a:solidFill>
              </a:defRPr>
            </a:lvl5pPr>
            <a:lvl6pPr marL="5345811" indent="0">
              <a:buNone/>
              <a:defRPr sz="3742">
                <a:solidFill>
                  <a:schemeClr val="tx1">
                    <a:tint val="75000"/>
                  </a:schemeClr>
                </a:solidFill>
              </a:defRPr>
            </a:lvl6pPr>
            <a:lvl7pPr marL="6414973" indent="0">
              <a:buNone/>
              <a:defRPr sz="3742">
                <a:solidFill>
                  <a:schemeClr val="tx1">
                    <a:tint val="75000"/>
                  </a:schemeClr>
                </a:solidFill>
              </a:defRPr>
            </a:lvl7pPr>
            <a:lvl8pPr marL="7484135" indent="0">
              <a:buNone/>
              <a:defRPr sz="3742">
                <a:solidFill>
                  <a:schemeClr val="tx1">
                    <a:tint val="75000"/>
                  </a:schemeClr>
                </a:solidFill>
              </a:defRPr>
            </a:lvl8pPr>
            <a:lvl9pPr marL="8553298" indent="0">
              <a:buNone/>
              <a:defRPr sz="3742">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5" name="Footer Placeholder 4"/>
          <p:cNvSpPr>
            <a:spLocks noGrp="1"/>
          </p:cNvSpPr>
          <p:nvPr>
            <p:ph type="ftr" sz="quarter" idx="11"/>
          </p:nvPr>
        </p:nvSpPr>
        <p:spPr/>
        <p:txBody>
          <a:bodyPr/>
          <a:lstStyle/>
          <a:p>
            <a:endParaRPr lang="x-none">
              <a:solidFill>
                <a:prstClr val="white">
                  <a:tint val="75000"/>
                </a:prstClr>
              </a:solidFill>
              <a:latin typeface="Trebuchet MS"/>
            </a:endParaRPr>
          </a:p>
        </p:txBody>
      </p:sp>
      <p:sp>
        <p:nvSpPr>
          <p:cNvPr id="6" name="Slide Number Placeholder 5"/>
          <p:cNvSpPr>
            <a:spLocks noGrp="1"/>
          </p:cNvSpPr>
          <p:nvPr>
            <p:ph type="sldNum" sz="quarter" idx="12"/>
          </p:nvPr>
        </p:nvSpPr>
        <p:spPr/>
        <p:txBody>
          <a:body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168836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470124" y="8059374"/>
            <a:ext cx="9088041"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0825460" y="8059374"/>
            <a:ext cx="9088041"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6" name="Footer Placeholder 5"/>
          <p:cNvSpPr>
            <a:spLocks noGrp="1"/>
          </p:cNvSpPr>
          <p:nvPr>
            <p:ph type="ftr" sz="quarter" idx="11"/>
          </p:nvPr>
        </p:nvSpPr>
        <p:spPr/>
        <p:txBody>
          <a:bodyPr/>
          <a:lstStyle/>
          <a:p>
            <a:endParaRPr lang="x-none">
              <a:solidFill>
                <a:prstClr val="white">
                  <a:tint val="75000"/>
                </a:prstClr>
              </a:solidFill>
              <a:latin typeface="Trebuchet MS"/>
            </a:endParaRPr>
          </a:p>
        </p:txBody>
      </p:sp>
      <p:sp>
        <p:nvSpPr>
          <p:cNvPr id="7" name="Slide Number Placeholder 6"/>
          <p:cNvSpPr>
            <a:spLocks noGrp="1"/>
          </p:cNvSpPr>
          <p:nvPr>
            <p:ph type="sldNum" sz="quarter" idx="12"/>
          </p:nvPr>
        </p:nvSpPr>
        <p:spPr/>
        <p:txBody>
          <a:body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33406220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611882"/>
            <a:ext cx="18443377" cy="5851808"/>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72912" y="7421634"/>
            <a:ext cx="9046274"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GB"/>
              <a:t>Click to edit Master text styles</a:t>
            </a:r>
          </a:p>
        </p:txBody>
      </p:sp>
      <p:sp>
        <p:nvSpPr>
          <p:cNvPr id="4" name="Content Placeholder 3"/>
          <p:cNvSpPr>
            <a:spLocks noGrp="1"/>
          </p:cNvSpPr>
          <p:nvPr>
            <p:ph sz="half" idx="2"/>
          </p:nvPr>
        </p:nvSpPr>
        <p:spPr>
          <a:xfrm>
            <a:off x="1472912" y="11058863"/>
            <a:ext cx="9046274"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0825461" y="7421634"/>
            <a:ext cx="9090826"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GB"/>
              <a:t>Click to edit Master text styles</a:t>
            </a:r>
          </a:p>
        </p:txBody>
      </p:sp>
      <p:sp>
        <p:nvSpPr>
          <p:cNvPr id="6" name="Content Placeholder 5"/>
          <p:cNvSpPr>
            <a:spLocks noGrp="1"/>
          </p:cNvSpPr>
          <p:nvPr>
            <p:ph sz="quarter" idx="4"/>
          </p:nvPr>
        </p:nvSpPr>
        <p:spPr>
          <a:xfrm>
            <a:off x="10825461" y="11058863"/>
            <a:ext cx="9090826"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8" name="Footer Placeholder 7"/>
          <p:cNvSpPr>
            <a:spLocks noGrp="1"/>
          </p:cNvSpPr>
          <p:nvPr>
            <p:ph type="ftr" sz="quarter" idx="11"/>
          </p:nvPr>
        </p:nvSpPr>
        <p:spPr/>
        <p:txBody>
          <a:bodyPr/>
          <a:lstStyle/>
          <a:p>
            <a:endParaRPr lang="x-none">
              <a:solidFill>
                <a:prstClr val="white">
                  <a:tint val="75000"/>
                </a:prstClr>
              </a:solidFill>
              <a:latin typeface="Trebuchet MS"/>
            </a:endParaRPr>
          </a:p>
        </p:txBody>
      </p:sp>
      <p:sp>
        <p:nvSpPr>
          <p:cNvPr id="9" name="Slide Number Placeholder 8"/>
          <p:cNvSpPr>
            <a:spLocks noGrp="1"/>
          </p:cNvSpPr>
          <p:nvPr>
            <p:ph type="sldNum" sz="quarter" idx="12"/>
          </p:nvPr>
        </p:nvSpPr>
        <p:spPr/>
        <p:txBody>
          <a:body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2937406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4" name="Footer Placeholder 3"/>
          <p:cNvSpPr>
            <a:spLocks noGrp="1"/>
          </p:cNvSpPr>
          <p:nvPr>
            <p:ph type="ftr" sz="quarter" idx="11"/>
          </p:nvPr>
        </p:nvSpPr>
        <p:spPr/>
        <p:txBody>
          <a:bodyPr/>
          <a:lstStyle/>
          <a:p>
            <a:endParaRPr lang="x-none">
              <a:solidFill>
                <a:prstClr val="white">
                  <a:tint val="75000"/>
                </a:prstClr>
              </a:solidFill>
              <a:latin typeface="Trebuchet MS"/>
            </a:endParaRPr>
          </a:p>
        </p:txBody>
      </p:sp>
      <p:sp>
        <p:nvSpPr>
          <p:cNvPr id="5" name="Slide Number Placeholder 4"/>
          <p:cNvSpPr>
            <a:spLocks noGrp="1"/>
          </p:cNvSpPr>
          <p:nvPr>
            <p:ph type="sldNum" sz="quarter" idx="12"/>
          </p:nvPr>
        </p:nvSpPr>
        <p:spPr/>
        <p:txBody>
          <a:body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7767666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3" name="Footer Placeholder 2"/>
          <p:cNvSpPr>
            <a:spLocks noGrp="1"/>
          </p:cNvSpPr>
          <p:nvPr>
            <p:ph type="ftr" sz="quarter" idx="11"/>
          </p:nvPr>
        </p:nvSpPr>
        <p:spPr/>
        <p:txBody>
          <a:bodyPr/>
          <a:lstStyle/>
          <a:p>
            <a:endParaRPr lang="x-none">
              <a:solidFill>
                <a:prstClr val="white">
                  <a:tint val="75000"/>
                </a:prstClr>
              </a:solidFill>
              <a:latin typeface="Trebuchet MS"/>
            </a:endParaRPr>
          </a:p>
        </p:txBody>
      </p:sp>
      <p:sp>
        <p:nvSpPr>
          <p:cNvPr id="4" name="Slide Number Placeholder 3"/>
          <p:cNvSpPr>
            <a:spLocks noGrp="1"/>
          </p:cNvSpPr>
          <p:nvPr>
            <p:ph type="sldNum" sz="quarter" idx="12"/>
          </p:nvPr>
        </p:nvSpPr>
        <p:spPr/>
        <p:txBody>
          <a:body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24207210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GB"/>
              <a:t>Click to edit Master title style</a:t>
            </a:r>
            <a:endParaRPr lang="en-US" dirty="0"/>
          </a:p>
        </p:txBody>
      </p:sp>
      <p:sp>
        <p:nvSpPr>
          <p:cNvPr id="3" name="Content Placeholder 2"/>
          <p:cNvSpPr>
            <a:spLocks noGrp="1"/>
          </p:cNvSpPr>
          <p:nvPr>
            <p:ph idx="1"/>
          </p:nvPr>
        </p:nvSpPr>
        <p:spPr>
          <a:xfrm>
            <a:off x="9090826" y="4359077"/>
            <a:ext cx="10825460" cy="21515024"/>
          </a:xfrm>
        </p:spPr>
        <p:txBody>
          <a:bodyPr/>
          <a:lstStyle>
            <a:lvl1pPr>
              <a:defRPr sz="7483"/>
            </a:lvl1pPr>
            <a:lvl2pPr>
              <a:defRPr sz="6548"/>
            </a:lvl2pPr>
            <a:lvl3pPr>
              <a:defRPr sz="5612"/>
            </a:lvl3pPr>
            <a:lvl4pPr>
              <a:defRPr sz="4677"/>
            </a:lvl4pPr>
            <a:lvl5pPr>
              <a:defRPr sz="4677"/>
            </a:lvl5pPr>
            <a:lvl6pPr>
              <a:defRPr sz="4677"/>
            </a:lvl6pPr>
            <a:lvl7pPr>
              <a:defRPr sz="4677"/>
            </a:lvl7pPr>
            <a:lvl8pPr>
              <a:defRPr sz="4677"/>
            </a:lvl8pPr>
            <a:lvl9pPr>
              <a:defRPr sz="467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GB"/>
              <a:t>Click to edit Master text styles</a:t>
            </a:r>
          </a:p>
        </p:txBody>
      </p:sp>
      <p:sp>
        <p:nvSpPr>
          <p:cNvPr id="5" name="Date Placeholder 4"/>
          <p:cNvSpPr>
            <a:spLocks noGrp="1"/>
          </p:cNvSpPr>
          <p:nvPr>
            <p:ph type="dt" sz="half" idx="10"/>
          </p:nvPr>
        </p:nvSpPr>
        <p:spPr/>
        <p:txBody>
          <a:body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6" name="Footer Placeholder 5"/>
          <p:cNvSpPr>
            <a:spLocks noGrp="1"/>
          </p:cNvSpPr>
          <p:nvPr>
            <p:ph type="ftr" sz="quarter" idx="11"/>
          </p:nvPr>
        </p:nvSpPr>
        <p:spPr/>
        <p:txBody>
          <a:bodyPr/>
          <a:lstStyle/>
          <a:p>
            <a:endParaRPr lang="x-none">
              <a:solidFill>
                <a:prstClr val="white">
                  <a:tint val="75000"/>
                </a:prstClr>
              </a:solidFill>
              <a:latin typeface="Trebuchet MS"/>
            </a:endParaRPr>
          </a:p>
        </p:txBody>
      </p:sp>
      <p:sp>
        <p:nvSpPr>
          <p:cNvPr id="7" name="Slide Number Placeholder 6"/>
          <p:cNvSpPr>
            <a:spLocks noGrp="1"/>
          </p:cNvSpPr>
          <p:nvPr>
            <p:ph type="sldNum" sz="quarter" idx="12"/>
          </p:nvPr>
        </p:nvSpPr>
        <p:spPr/>
        <p:txBody>
          <a:body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39294071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0358720-35A4-794A-BB71-A27F1612D0B2}" type="datetimeFigureOut">
              <a:rPr lang="x-none" smtClean="0"/>
              <a:t>12/6/2020 R</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0F587A4F-428E-F24D-B5C0-CBDA3374552C}" type="slidenum">
              <a:rPr lang="x-none" smtClean="0"/>
              <a:t>‹#›</a:t>
            </a:fld>
            <a:endParaRPr lang="x-none"/>
          </a:p>
        </p:txBody>
      </p:sp>
    </p:spTree>
    <p:extLst>
      <p:ext uri="{BB962C8B-B14F-4D97-AF65-F5344CB8AC3E}">
        <p14:creationId xmlns:p14="http://schemas.microsoft.com/office/powerpoint/2010/main" val="33493875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GB"/>
              <a:t>Click to edit Master title style</a:t>
            </a:r>
            <a:endParaRPr lang="en-US" dirty="0"/>
          </a:p>
        </p:txBody>
      </p:sp>
      <p:sp>
        <p:nvSpPr>
          <p:cNvPr id="3" name="Picture Placeholder 2"/>
          <p:cNvSpPr>
            <a:spLocks noGrp="1" noChangeAspect="1"/>
          </p:cNvSpPr>
          <p:nvPr>
            <p:ph type="pic" idx="1"/>
          </p:nvPr>
        </p:nvSpPr>
        <p:spPr>
          <a:xfrm>
            <a:off x="9090826" y="4359077"/>
            <a:ext cx="10825460" cy="21515024"/>
          </a:xfrm>
        </p:spPr>
        <p:txBody>
          <a:bodyPr anchor="t"/>
          <a:lstStyle>
            <a:lvl1pPr marL="0" indent="0">
              <a:buNone/>
              <a:defRPr sz="7483"/>
            </a:lvl1pPr>
            <a:lvl2pPr marL="1069162" indent="0">
              <a:buNone/>
              <a:defRPr sz="6548"/>
            </a:lvl2pPr>
            <a:lvl3pPr marL="2138324" indent="0">
              <a:buNone/>
              <a:defRPr sz="5612"/>
            </a:lvl3pPr>
            <a:lvl4pPr marL="3207487" indent="0">
              <a:buNone/>
              <a:defRPr sz="4677"/>
            </a:lvl4pPr>
            <a:lvl5pPr marL="4276649" indent="0">
              <a:buNone/>
              <a:defRPr sz="4677"/>
            </a:lvl5pPr>
            <a:lvl6pPr marL="5345811" indent="0">
              <a:buNone/>
              <a:defRPr sz="4677"/>
            </a:lvl6pPr>
            <a:lvl7pPr marL="6414973" indent="0">
              <a:buNone/>
              <a:defRPr sz="4677"/>
            </a:lvl7pPr>
            <a:lvl8pPr marL="7484135" indent="0">
              <a:buNone/>
              <a:defRPr sz="4677"/>
            </a:lvl8pPr>
            <a:lvl9pPr marL="8553298" indent="0">
              <a:buNone/>
              <a:defRPr sz="4677"/>
            </a:lvl9pPr>
          </a:lstStyle>
          <a:p>
            <a:r>
              <a:rPr lang="en-GB"/>
              <a:t>Click icon to add picture</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GB"/>
              <a:t>Click to edit Master text styles</a:t>
            </a:r>
          </a:p>
        </p:txBody>
      </p:sp>
      <p:sp>
        <p:nvSpPr>
          <p:cNvPr id="5" name="Date Placeholder 4"/>
          <p:cNvSpPr>
            <a:spLocks noGrp="1"/>
          </p:cNvSpPr>
          <p:nvPr>
            <p:ph type="dt" sz="half" idx="10"/>
          </p:nvPr>
        </p:nvSpPr>
        <p:spPr/>
        <p:txBody>
          <a:body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6" name="Footer Placeholder 5"/>
          <p:cNvSpPr>
            <a:spLocks noGrp="1"/>
          </p:cNvSpPr>
          <p:nvPr>
            <p:ph type="ftr" sz="quarter" idx="11"/>
          </p:nvPr>
        </p:nvSpPr>
        <p:spPr/>
        <p:txBody>
          <a:bodyPr/>
          <a:lstStyle/>
          <a:p>
            <a:endParaRPr lang="x-none">
              <a:solidFill>
                <a:prstClr val="white">
                  <a:tint val="75000"/>
                </a:prstClr>
              </a:solidFill>
              <a:latin typeface="Trebuchet MS"/>
            </a:endParaRPr>
          </a:p>
        </p:txBody>
      </p:sp>
      <p:sp>
        <p:nvSpPr>
          <p:cNvPr id="7" name="Slide Number Placeholder 6"/>
          <p:cNvSpPr>
            <a:spLocks noGrp="1"/>
          </p:cNvSpPr>
          <p:nvPr>
            <p:ph type="sldNum" sz="quarter" idx="12"/>
          </p:nvPr>
        </p:nvSpPr>
        <p:spPr/>
        <p:txBody>
          <a:body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3868748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5" name="Footer Placeholder 4"/>
          <p:cNvSpPr>
            <a:spLocks noGrp="1"/>
          </p:cNvSpPr>
          <p:nvPr>
            <p:ph type="ftr" sz="quarter" idx="11"/>
          </p:nvPr>
        </p:nvSpPr>
        <p:spPr/>
        <p:txBody>
          <a:bodyPr/>
          <a:lstStyle/>
          <a:p>
            <a:endParaRPr lang="x-none">
              <a:solidFill>
                <a:prstClr val="white">
                  <a:tint val="75000"/>
                </a:prstClr>
              </a:solidFill>
              <a:latin typeface="Trebuchet MS"/>
            </a:endParaRPr>
          </a:p>
        </p:txBody>
      </p:sp>
      <p:sp>
        <p:nvSpPr>
          <p:cNvPr id="6" name="Slide Number Placeholder 5"/>
          <p:cNvSpPr>
            <a:spLocks noGrp="1"/>
          </p:cNvSpPr>
          <p:nvPr>
            <p:ph type="sldNum" sz="quarter" idx="12"/>
          </p:nvPr>
        </p:nvSpPr>
        <p:spPr/>
        <p:txBody>
          <a:body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9414743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1611875"/>
            <a:ext cx="4610844" cy="256568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470125" y="1611875"/>
            <a:ext cx="13565237" cy="256568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5" name="Footer Placeholder 4"/>
          <p:cNvSpPr>
            <a:spLocks noGrp="1"/>
          </p:cNvSpPr>
          <p:nvPr>
            <p:ph type="ftr" sz="quarter" idx="11"/>
          </p:nvPr>
        </p:nvSpPr>
        <p:spPr/>
        <p:txBody>
          <a:bodyPr/>
          <a:lstStyle/>
          <a:p>
            <a:endParaRPr lang="x-none">
              <a:solidFill>
                <a:prstClr val="white">
                  <a:tint val="75000"/>
                </a:prstClr>
              </a:solidFill>
              <a:latin typeface="Trebuchet MS"/>
            </a:endParaRPr>
          </a:p>
        </p:txBody>
      </p:sp>
      <p:sp>
        <p:nvSpPr>
          <p:cNvPr id="6" name="Slide Number Placeholder 5"/>
          <p:cNvSpPr>
            <a:spLocks noGrp="1"/>
          </p:cNvSpPr>
          <p:nvPr>
            <p:ph type="sldNum" sz="quarter" idx="12"/>
          </p:nvPr>
        </p:nvSpPr>
        <p:spPr/>
        <p:txBody>
          <a:body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8177724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772" y="4954765"/>
            <a:ext cx="18176081" cy="10540259"/>
          </a:xfrm>
        </p:spPr>
        <p:txBody>
          <a:bodyPr anchor="b"/>
          <a:lstStyle>
            <a:lvl1pPr algn="ctr">
              <a:defRPr sz="14031"/>
            </a:lvl1pPr>
          </a:lstStyle>
          <a:p>
            <a:r>
              <a:rPr lang="en-GB"/>
              <a:t>Click to edit Master title style</a:t>
            </a:r>
            <a:endParaRPr lang="en-US" dirty="0"/>
          </a:p>
        </p:txBody>
      </p:sp>
      <p:sp>
        <p:nvSpPr>
          <p:cNvPr id="3" name="Subtitle 2"/>
          <p:cNvSpPr>
            <a:spLocks noGrp="1"/>
          </p:cNvSpPr>
          <p:nvPr>
            <p:ph type="subTitle" idx="1"/>
          </p:nvPr>
        </p:nvSpPr>
        <p:spPr>
          <a:xfrm>
            <a:off x="2672953" y="15901497"/>
            <a:ext cx="16037719" cy="7309499"/>
          </a:xfrm>
        </p:spPr>
        <p:txBody>
          <a:bodyPr/>
          <a:lstStyle>
            <a:lvl1pPr marL="0" indent="0" algn="ctr">
              <a:buNone/>
              <a:defRPr sz="5612"/>
            </a:lvl1pPr>
            <a:lvl2pPr marL="1069162" indent="0" algn="ctr">
              <a:buNone/>
              <a:defRPr sz="4677"/>
            </a:lvl2pPr>
            <a:lvl3pPr marL="2138324" indent="0" algn="ctr">
              <a:buNone/>
              <a:defRPr sz="4209"/>
            </a:lvl3pPr>
            <a:lvl4pPr marL="3207487" indent="0" algn="ctr">
              <a:buNone/>
              <a:defRPr sz="3742"/>
            </a:lvl4pPr>
            <a:lvl5pPr marL="4276649" indent="0" algn="ctr">
              <a:buNone/>
              <a:defRPr sz="3742"/>
            </a:lvl5pPr>
            <a:lvl6pPr marL="5345811" indent="0" algn="ctr">
              <a:buNone/>
              <a:defRPr sz="3742"/>
            </a:lvl6pPr>
            <a:lvl7pPr marL="6414973" indent="0" algn="ctr">
              <a:buNone/>
              <a:defRPr sz="3742"/>
            </a:lvl7pPr>
            <a:lvl8pPr marL="7484135" indent="0" algn="ctr">
              <a:buNone/>
              <a:defRPr sz="3742"/>
            </a:lvl8pPr>
            <a:lvl9pPr marL="8553298" indent="0" algn="ctr">
              <a:buNone/>
              <a:defRPr sz="3742"/>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5" name="Footer Placeholder 4"/>
          <p:cNvSpPr>
            <a:spLocks noGrp="1"/>
          </p:cNvSpPr>
          <p:nvPr>
            <p:ph type="ftr" sz="quarter" idx="11"/>
          </p:nvPr>
        </p:nvSpPr>
        <p:spPr/>
        <p:txBody>
          <a:bodyPr/>
          <a:lstStyle/>
          <a:p>
            <a:endParaRPr lang="x-none">
              <a:solidFill>
                <a:prstClr val="white">
                  <a:tint val="75000"/>
                </a:prstClr>
              </a:solidFill>
              <a:latin typeface="Trebuchet MS"/>
            </a:endParaRPr>
          </a:p>
        </p:txBody>
      </p:sp>
      <p:sp>
        <p:nvSpPr>
          <p:cNvPr id="6" name="Slide Number Placeholder 5"/>
          <p:cNvSpPr>
            <a:spLocks noGrp="1"/>
          </p:cNvSpPr>
          <p:nvPr>
            <p:ph type="sldNum" sz="quarter" idx="12"/>
          </p:nvPr>
        </p:nvSpPr>
        <p:spPr/>
        <p:txBody>
          <a:body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33659659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5" name="Footer Placeholder 4"/>
          <p:cNvSpPr>
            <a:spLocks noGrp="1"/>
          </p:cNvSpPr>
          <p:nvPr>
            <p:ph type="ftr" sz="quarter" idx="11"/>
          </p:nvPr>
        </p:nvSpPr>
        <p:spPr/>
        <p:txBody>
          <a:bodyPr/>
          <a:lstStyle/>
          <a:p>
            <a:endParaRPr lang="x-none">
              <a:solidFill>
                <a:prstClr val="white">
                  <a:tint val="75000"/>
                </a:prstClr>
              </a:solidFill>
              <a:latin typeface="Trebuchet MS"/>
            </a:endParaRPr>
          </a:p>
        </p:txBody>
      </p:sp>
      <p:sp>
        <p:nvSpPr>
          <p:cNvPr id="6" name="Slide Number Placeholder 5"/>
          <p:cNvSpPr>
            <a:spLocks noGrp="1"/>
          </p:cNvSpPr>
          <p:nvPr>
            <p:ph type="sldNum" sz="quarter" idx="12"/>
          </p:nvPr>
        </p:nvSpPr>
        <p:spPr/>
        <p:txBody>
          <a:body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25377221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8988" y="7547788"/>
            <a:ext cx="18443377" cy="12593645"/>
          </a:xfrm>
        </p:spPr>
        <p:txBody>
          <a:bodyPr anchor="b"/>
          <a:lstStyle>
            <a:lvl1pPr>
              <a:defRPr sz="14031"/>
            </a:lvl1pPr>
          </a:lstStyle>
          <a:p>
            <a:r>
              <a:rPr lang="en-GB"/>
              <a:t>Click to edit Master title style</a:t>
            </a:r>
            <a:endParaRPr lang="en-US" dirty="0"/>
          </a:p>
        </p:txBody>
      </p:sp>
      <p:sp>
        <p:nvSpPr>
          <p:cNvPr id="3" name="Text Placeholder 2"/>
          <p:cNvSpPr>
            <a:spLocks noGrp="1"/>
          </p:cNvSpPr>
          <p:nvPr>
            <p:ph type="body" idx="1"/>
          </p:nvPr>
        </p:nvSpPr>
        <p:spPr>
          <a:xfrm>
            <a:off x="1458988" y="20260574"/>
            <a:ext cx="18443377" cy="6622701"/>
          </a:xfrm>
        </p:spPr>
        <p:txBody>
          <a:bodyPr/>
          <a:lstStyle>
            <a:lvl1pPr marL="0" indent="0">
              <a:buNone/>
              <a:defRPr sz="5612">
                <a:solidFill>
                  <a:schemeClr val="tx1"/>
                </a:solidFill>
              </a:defRPr>
            </a:lvl1pPr>
            <a:lvl2pPr marL="1069162" indent="0">
              <a:buNone/>
              <a:defRPr sz="4677">
                <a:solidFill>
                  <a:schemeClr val="tx1">
                    <a:tint val="75000"/>
                  </a:schemeClr>
                </a:solidFill>
              </a:defRPr>
            </a:lvl2pPr>
            <a:lvl3pPr marL="2138324" indent="0">
              <a:buNone/>
              <a:defRPr sz="4209">
                <a:solidFill>
                  <a:schemeClr val="tx1">
                    <a:tint val="75000"/>
                  </a:schemeClr>
                </a:solidFill>
              </a:defRPr>
            </a:lvl3pPr>
            <a:lvl4pPr marL="3207487" indent="0">
              <a:buNone/>
              <a:defRPr sz="3742">
                <a:solidFill>
                  <a:schemeClr val="tx1">
                    <a:tint val="75000"/>
                  </a:schemeClr>
                </a:solidFill>
              </a:defRPr>
            </a:lvl4pPr>
            <a:lvl5pPr marL="4276649" indent="0">
              <a:buNone/>
              <a:defRPr sz="3742">
                <a:solidFill>
                  <a:schemeClr val="tx1">
                    <a:tint val="75000"/>
                  </a:schemeClr>
                </a:solidFill>
              </a:defRPr>
            </a:lvl5pPr>
            <a:lvl6pPr marL="5345811" indent="0">
              <a:buNone/>
              <a:defRPr sz="3742">
                <a:solidFill>
                  <a:schemeClr val="tx1">
                    <a:tint val="75000"/>
                  </a:schemeClr>
                </a:solidFill>
              </a:defRPr>
            </a:lvl6pPr>
            <a:lvl7pPr marL="6414973" indent="0">
              <a:buNone/>
              <a:defRPr sz="3742">
                <a:solidFill>
                  <a:schemeClr val="tx1">
                    <a:tint val="75000"/>
                  </a:schemeClr>
                </a:solidFill>
              </a:defRPr>
            </a:lvl7pPr>
            <a:lvl8pPr marL="7484135" indent="0">
              <a:buNone/>
              <a:defRPr sz="3742">
                <a:solidFill>
                  <a:schemeClr val="tx1">
                    <a:tint val="75000"/>
                  </a:schemeClr>
                </a:solidFill>
              </a:defRPr>
            </a:lvl8pPr>
            <a:lvl9pPr marL="8553298" indent="0">
              <a:buNone/>
              <a:defRPr sz="3742">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5" name="Footer Placeholder 4"/>
          <p:cNvSpPr>
            <a:spLocks noGrp="1"/>
          </p:cNvSpPr>
          <p:nvPr>
            <p:ph type="ftr" sz="quarter" idx="11"/>
          </p:nvPr>
        </p:nvSpPr>
        <p:spPr/>
        <p:txBody>
          <a:bodyPr/>
          <a:lstStyle/>
          <a:p>
            <a:endParaRPr lang="x-none">
              <a:solidFill>
                <a:prstClr val="white">
                  <a:tint val="75000"/>
                </a:prstClr>
              </a:solidFill>
              <a:latin typeface="Trebuchet MS"/>
            </a:endParaRPr>
          </a:p>
        </p:txBody>
      </p:sp>
      <p:sp>
        <p:nvSpPr>
          <p:cNvPr id="6" name="Slide Number Placeholder 5"/>
          <p:cNvSpPr>
            <a:spLocks noGrp="1"/>
          </p:cNvSpPr>
          <p:nvPr>
            <p:ph type="sldNum" sz="quarter" idx="12"/>
          </p:nvPr>
        </p:nvSpPr>
        <p:spPr/>
        <p:txBody>
          <a:body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17441558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470124" y="8059374"/>
            <a:ext cx="9088041"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0825460" y="8059374"/>
            <a:ext cx="9088041"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6" name="Footer Placeholder 5"/>
          <p:cNvSpPr>
            <a:spLocks noGrp="1"/>
          </p:cNvSpPr>
          <p:nvPr>
            <p:ph type="ftr" sz="quarter" idx="11"/>
          </p:nvPr>
        </p:nvSpPr>
        <p:spPr/>
        <p:txBody>
          <a:bodyPr/>
          <a:lstStyle/>
          <a:p>
            <a:endParaRPr lang="x-none">
              <a:solidFill>
                <a:prstClr val="white">
                  <a:tint val="75000"/>
                </a:prstClr>
              </a:solidFill>
              <a:latin typeface="Trebuchet MS"/>
            </a:endParaRPr>
          </a:p>
        </p:txBody>
      </p:sp>
      <p:sp>
        <p:nvSpPr>
          <p:cNvPr id="7" name="Slide Number Placeholder 6"/>
          <p:cNvSpPr>
            <a:spLocks noGrp="1"/>
          </p:cNvSpPr>
          <p:nvPr>
            <p:ph type="sldNum" sz="quarter" idx="12"/>
          </p:nvPr>
        </p:nvSpPr>
        <p:spPr/>
        <p:txBody>
          <a:body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23692383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611882"/>
            <a:ext cx="18443377" cy="5851808"/>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72912" y="7421634"/>
            <a:ext cx="9046274"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GB"/>
              <a:t>Click to edit Master text styles</a:t>
            </a:r>
          </a:p>
        </p:txBody>
      </p:sp>
      <p:sp>
        <p:nvSpPr>
          <p:cNvPr id="4" name="Content Placeholder 3"/>
          <p:cNvSpPr>
            <a:spLocks noGrp="1"/>
          </p:cNvSpPr>
          <p:nvPr>
            <p:ph sz="half" idx="2"/>
          </p:nvPr>
        </p:nvSpPr>
        <p:spPr>
          <a:xfrm>
            <a:off x="1472912" y="11058863"/>
            <a:ext cx="9046274"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0825461" y="7421634"/>
            <a:ext cx="9090826"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GB"/>
              <a:t>Click to edit Master text styles</a:t>
            </a:r>
          </a:p>
        </p:txBody>
      </p:sp>
      <p:sp>
        <p:nvSpPr>
          <p:cNvPr id="6" name="Content Placeholder 5"/>
          <p:cNvSpPr>
            <a:spLocks noGrp="1"/>
          </p:cNvSpPr>
          <p:nvPr>
            <p:ph sz="quarter" idx="4"/>
          </p:nvPr>
        </p:nvSpPr>
        <p:spPr>
          <a:xfrm>
            <a:off x="10825461" y="11058863"/>
            <a:ext cx="9090826"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8" name="Footer Placeholder 7"/>
          <p:cNvSpPr>
            <a:spLocks noGrp="1"/>
          </p:cNvSpPr>
          <p:nvPr>
            <p:ph type="ftr" sz="quarter" idx="11"/>
          </p:nvPr>
        </p:nvSpPr>
        <p:spPr/>
        <p:txBody>
          <a:bodyPr/>
          <a:lstStyle/>
          <a:p>
            <a:endParaRPr lang="x-none">
              <a:solidFill>
                <a:prstClr val="white">
                  <a:tint val="75000"/>
                </a:prstClr>
              </a:solidFill>
              <a:latin typeface="Trebuchet MS"/>
            </a:endParaRPr>
          </a:p>
        </p:txBody>
      </p:sp>
      <p:sp>
        <p:nvSpPr>
          <p:cNvPr id="9" name="Slide Number Placeholder 8"/>
          <p:cNvSpPr>
            <a:spLocks noGrp="1"/>
          </p:cNvSpPr>
          <p:nvPr>
            <p:ph type="sldNum" sz="quarter" idx="12"/>
          </p:nvPr>
        </p:nvSpPr>
        <p:spPr/>
        <p:txBody>
          <a:body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37763347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4" name="Footer Placeholder 3"/>
          <p:cNvSpPr>
            <a:spLocks noGrp="1"/>
          </p:cNvSpPr>
          <p:nvPr>
            <p:ph type="ftr" sz="quarter" idx="11"/>
          </p:nvPr>
        </p:nvSpPr>
        <p:spPr/>
        <p:txBody>
          <a:bodyPr/>
          <a:lstStyle/>
          <a:p>
            <a:endParaRPr lang="x-none">
              <a:solidFill>
                <a:prstClr val="white">
                  <a:tint val="75000"/>
                </a:prstClr>
              </a:solidFill>
              <a:latin typeface="Trebuchet MS"/>
            </a:endParaRPr>
          </a:p>
        </p:txBody>
      </p:sp>
      <p:sp>
        <p:nvSpPr>
          <p:cNvPr id="5" name="Slide Number Placeholder 4"/>
          <p:cNvSpPr>
            <a:spLocks noGrp="1"/>
          </p:cNvSpPr>
          <p:nvPr>
            <p:ph type="sldNum" sz="quarter" idx="12"/>
          </p:nvPr>
        </p:nvSpPr>
        <p:spPr/>
        <p:txBody>
          <a:body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20447807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3" name="Footer Placeholder 2"/>
          <p:cNvSpPr>
            <a:spLocks noGrp="1"/>
          </p:cNvSpPr>
          <p:nvPr>
            <p:ph type="ftr" sz="quarter" idx="11"/>
          </p:nvPr>
        </p:nvSpPr>
        <p:spPr/>
        <p:txBody>
          <a:bodyPr/>
          <a:lstStyle/>
          <a:p>
            <a:endParaRPr lang="x-none">
              <a:solidFill>
                <a:prstClr val="white">
                  <a:tint val="75000"/>
                </a:prstClr>
              </a:solidFill>
              <a:latin typeface="Trebuchet MS"/>
            </a:endParaRPr>
          </a:p>
        </p:txBody>
      </p:sp>
      <p:sp>
        <p:nvSpPr>
          <p:cNvPr id="4" name="Slide Number Placeholder 3"/>
          <p:cNvSpPr>
            <a:spLocks noGrp="1"/>
          </p:cNvSpPr>
          <p:nvPr>
            <p:ph type="sldNum" sz="quarter" idx="12"/>
          </p:nvPr>
        </p:nvSpPr>
        <p:spPr/>
        <p:txBody>
          <a:body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1466664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8988" y="7547788"/>
            <a:ext cx="18443377" cy="12593645"/>
          </a:xfrm>
        </p:spPr>
        <p:txBody>
          <a:bodyPr anchor="b"/>
          <a:lstStyle>
            <a:lvl1pPr>
              <a:defRPr sz="14031"/>
            </a:lvl1pPr>
          </a:lstStyle>
          <a:p>
            <a:r>
              <a:rPr lang="en-GB"/>
              <a:t>Click to edit Master title style</a:t>
            </a:r>
            <a:endParaRPr lang="en-US" dirty="0"/>
          </a:p>
        </p:txBody>
      </p:sp>
      <p:sp>
        <p:nvSpPr>
          <p:cNvPr id="3" name="Text Placeholder 2"/>
          <p:cNvSpPr>
            <a:spLocks noGrp="1"/>
          </p:cNvSpPr>
          <p:nvPr>
            <p:ph type="body" idx="1"/>
          </p:nvPr>
        </p:nvSpPr>
        <p:spPr>
          <a:xfrm>
            <a:off x="1458988" y="20260574"/>
            <a:ext cx="18443377" cy="6622701"/>
          </a:xfrm>
        </p:spPr>
        <p:txBody>
          <a:bodyPr/>
          <a:lstStyle>
            <a:lvl1pPr marL="0" indent="0">
              <a:buNone/>
              <a:defRPr sz="5612">
                <a:solidFill>
                  <a:schemeClr val="tx1"/>
                </a:solidFill>
              </a:defRPr>
            </a:lvl1pPr>
            <a:lvl2pPr marL="1069162" indent="0">
              <a:buNone/>
              <a:defRPr sz="4677">
                <a:solidFill>
                  <a:schemeClr val="tx1">
                    <a:tint val="75000"/>
                  </a:schemeClr>
                </a:solidFill>
              </a:defRPr>
            </a:lvl2pPr>
            <a:lvl3pPr marL="2138324" indent="0">
              <a:buNone/>
              <a:defRPr sz="4209">
                <a:solidFill>
                  <a:schemeClr val="tx1">
                    <a:tint val="75000"/>
                  </a:schemeClr>
                </a:solidFill>
              </a:defRPr>
            </a:lvl3pPr>
            <a:lvl4pPr marL="3207487" indent="0">
              <a:buNone/>
              <a:defRPr sz="3742">
                <a:solidFill>
                  <a:schemeClr val="tx1">
                    <a:tint val="75000"/>
                  </a:schemeClr>
                </a:solidFill>
              </a:defRPr>
            </a:lvl4pPr>
            <a:lvl5pPr marL="4276649" indent="0">
              <a:buNone/>
              <a:defRPr sz="3742">
                <a:solidFill>
                  <a:schemeClr val="tx1">
                    <a:tint val="75000"/>
                  </a:schemeClr>
                </a:solidFill>
              </a:defRPr>
            </a:lvl5pPr>
            <a:lvl6pPr marL="5345811" indent="0">
              <a:buNone/>
              <a:defRPr sz="3742">
                <a:solidFill>
                  <a:schemeClr val="tx1">
                    <a:tint val="75000"/>
                  </a:schemeClr>
                </a:solidFill>
              </a:defRPr>
            </a:lvl6pPr>
            <a:lvl7pPr marL="6414973" indent="0">
              <a:buNone/>
              <a:defRPr sz="3742">
                <a:solidFill>
                  <a:schemeClr val="tx1">
                    <a:tint val="75000"/>
                  </a:schemeClr>
                </a:solidFill>
              </a:defRPr>
            </a:lvl7pPr>
            <a:lvl8pPr marL="7484135" indent="0">
              <a:buNone/>
              <a:defRPr sz="3742">
                <a:solidFill>
                  <a:schemeClr val="tx1">
                    <a:tint val="75000"/>
                  </a:schemeClr>
                </a:solidFill>
              </a:defRPr>
            </a:lvl8pPr>
            <a:lvl9pPr marL="8553298" indent="0">
              <a:buNone/>
              <a:defRPr sz="3742">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0358720-35A4-794A-BB71-A27F1612D0B2}" type="datetimeFigureOut">
              <a:rPr lang="x-none" smtClean="0"/>
              <a:t>12/6/2020 R</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0F587A4F-428E-F24D-B5C0-CBDA3374552C}" type="slidenum">
              <a:rPr lang="x-none" smtClean="0"/>
              <a:t>‹#›</a:t>
            </a:fld>
            <a:endParaRPr lang="x-none"/>
          </a:p>
        </p:txBody>
      </p:sp>
    </p:spTree>
    <p:extLst>
      <p:ext uri="{BB962C8B-B14F-4D97-AF65-F5344CB8AC3E}">
        <p14:creationId xmlns:p14="http://schemas.microsoft.com/office/powerpoint/2010/main" val="37262059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GB"/>
              <a:t>Click to edit Master title style</a:t>
            </a:r>
            <a:endParaRPr lang="en-US" dirty="0"/>
          </a:p>
        </p:txBody>
      </p:sp>
      <p:sp>
        <p:nvSpPr>
          <p:cNvPr id="3" name="Content Placeholder 2"/>
          <p:cNvSpPr>
            <a:spLocks noGrp="1"/>
          </p:cNvSpPr>
          <p:nvPr>
            <p:ph idx="1"/>
          </p:nvPr>
        </p:nvSpPr>
        <p:spPr>
          <a:xfrm>
            <a:off x="9090826" y="4359077"/>
            <a:ext cx="10825460" cy="21515024"/>
          </a:xfrm>
        </p:spPr>
        <p:txBody>
          <a:bodyPr/>
          <a:lstStyle>
            <a:lvl1pPr>
              <a:defRPr sz="7483"/>
            </a:lvl1pPr>
            <a:lvl2pPr>
              <a:defRPr sz="6548"/>
            </a:lvl2pPr>
            <a:lvl3pPr>
              <a:defRPr sz="5612"/>
            </a:lvl3pPr>
            <a:lvl4pPr>
              <a:defRPr sz="4677"/>
            </a:lvl4pPr>
            <a:lvl5pPr>
              <a:defRPr sz="4677"/>
            </a:lvl5pPr>
            <a:lvl6pPr>
              <a:defRPr sz="4677"/>
            </a:lvl6pPr>
            <a:lvl7pPr>
              <a:defRPr sz="4677"/>
            </a:lvl7pPr>
            <a:lvl8pPr>
              <a:defRPr sz="4677"/>
            </a:lvl8pPr>
            <a:lvl9pPr>
              <a:defRPr sz="467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GB"/>
              <a:t>Click to edit Master text styles</a:t>
            </a:r>
          </a:p>
        </p:txBody>
      </p:sp>
      <p:sp>
        <p:nvSpPr>
          <p:cNvPr id="5" name="Date Placeholder 4"/>
          <p:cNvSpPr>
            <a:spLocks noGrp="1"/>
          </p:cNvSpPr>
          <p:nvPr>
            <p:ph type="dt" sz="half" idx="10"/>
          </p:nvPr>
        </p:nvSpPr>
        <p:spPr/>
        <p:txBody>
          <a:body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6" name="Footer Placeholder 5"/>
          <p:cNvSpPr>
            <a:spLocks noGrp="1"/>
          </p:cNvSpPr>
          <p:nvPr>
            <p:ph type="ftr" sz="quarter" idx="11"/>
          </p:nvPr>
        </p:nvSpPr>
        <p:spPr/>
        <p:txBody>
          <a:bodyPr/>
          <a:lstStyle/>
          <a:p>
            <a:endParaRPr lang="x-none">
              <a:solidFill>
                <a:prstClr val="white">
                  <a:tint val="75000"/>
                </a:prstClr>
              </a:solidFill>
              <a:latin typeface="Trebuchet MS"/>
            </a:endParaRPr>
          </a:p>
        </p:txBody>
      </p:sp>
      <p:sp>
        <p:nvSpPr>
          <p:cNvPr id="7" name="Slide Number Placeholder 6"/>
          <p:cNvSpPr>
            <a:spLocks noGrp="1"/>
          </p:cNvSpPr>
          <p:nvPr>
            <p:ph type="sldNum" sz="quarter" idx="12"/>
          </p:nvPr>
        </p:nvSpPr>
        <p:spPr/>
        <p:txBody>
          <a:body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39913716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GB"/>
              <a:t>Click to edit Master title style</a:t>
            </a:r>
            <a:endParaRPr lang="en-US" dirty="0"/>
          </a:p>
        </p:txBody>
      </p:sp>
      <p:sp>
        <p:nvSpPr>
          <p:cNvPr id="3" name="Picture Placeholder 2"/>
          <p:cNvSpPr>
            <a:spLocks noGrp="1" noChangeAspect="1"/>
          </p:cNvSpPr>
          <p:nvPr>
            <p:ph type="pic" idx="1"/>
          </p:nvPr>
        </p:nvSpPr>
        <p:spPr>
          <a:xfrm>
            <a:off x="9090826" y="4359077"/>
            <a:ext cx="10825460" cy="21515024"/>
          </a:xfrm>
        </p:spPr>
        <p:txBody>
          <a:bodyPr anchor="t"/>
          <a:lstStyle>
            <a:lvl1pPr marL="0" indent="0">
              <a:buNone/>
              <a:defRPr sz="7483"/>
            </a:lvl1pPr>
            <a:lvl2pPr marL="1069162" indent="0">
              <a:buNone/>
              <a:defRPr sz="6548"/>
            </a:lvl2pPr>
            <a:lvl3pPr marL="2138324" indent="0">
              <a:buNone/>
              <a:defRPr sz="5612"/>
            </a:lvl3pPr>
            <a:lvl4pPr marL="3207487" indent="0">
              <a:buNone/>
              <a:defRPr sz="4677"/>
            </a:lvl4pPr>
            <a:lvl5pPr marL="4276649" indent="0">
              <a:buNone/>
              <a:defRPr sz="4677"/>
            </a:lvl5pPr>
            <a:lvl6pPr marL="5345811" indent="0">
              <a:buNone/>
              <a:defRPr sz="4677"/>
            </a:lvl6pPr>
            <a:lvl7pPr marL="6414973" indent="0">
              <a:buNone/>
              <a:defRPr sz="4677"/>
            </a:lvl7pPr>
            <a:lvl8pPr marL="7484135" indent="0">
              <a:buNone/>
              <a:defRPr sz="4677"/>
            </a:lvl8pPr>
            <a:lvl9pPr marL="8553298" indent="0">
              <a:buNone/>
              <a:defRPr sz="4677"/>
            </a:lvl9pPr>
          </a:lstStyle>
          <a:p>
            <a:r>
              <a:rPr lang="en-GB"/>
              <a:t>Click icon to add picture</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GB"/>
              <a:t>Click to edit Master text styles</a:t>
            </a:r>
          </a:p>
        </p:txBody>
      </p:sp>
      <p:sp>
        <p:nvSpPr>
          <p:cNvPr id="5" name="Date Placeholder 4"/>
          <p:cNvSpPr>
            <a:spLocks noGrp="1"/>
          </p:cNvSpPr>
          <p:nvPr>
            <p:ph type="dt" sz="half" idx="10"/>
          </p:nvPr>
        </p:nvSpPr>
        <p:spPr/>
        <p:txBody>
          <a:body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6" name="Footer Placeholder 5"/>
          <p:cNvSpPr>
            <a:spLocks noGrp="1"/>
          </p:cNvSpPr>
          <p:nvPr>
            <p:ph type="ftr" sz="quarter" idx="11"/>
          </p:nvPr>
        </p:nvSpPr>
        <p:spPr/>
        <p:txBody>
          <a:bodyPr/>
          <a:lstStyle/>
          <a:p>
            <a:endParaRPr lang="x-none">
              <a:solidFill>
                <a:prstClr val="white">
                  <a:tint val="75000"/>
                </a:prstClr>
              </a:solidFill>
              <a:latin typeface="Trebuchet MS"/>
            </a:endParaRPr>
          </a:p>
        </p:txBody>
      </p:sp>
      <p:sp>
        <p:nvSpPr>
          <p:cNvPr id="7" name="Slide Number Placeholder 6"/>
          <p:cNvSpPr>
            <a:spLocks noGrp="1"/>
          </p:cNvSpPr>
          <p:nvPr>
            <p:ph type="sldNum" sz="quarter" idx="12"/>
          </p:nvPr>
        </p:nvSpPr>
        <p:spPr/>
        <p:txBody>
          <a:body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28292850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5" name="Footer Placeholder 4"/>
          <p:cNvSpPr>
            <a:spLocks noGrp="1"/>
          </p:cNvSpPr>
          <p:nvPr>
            <p:ph type="ftr" sz="quarter" idx="11"/>
          </p:nvPr>
        </p:nvSpPr>
        <p:spPr/>
        <p:txBody>
          <a:bodyPr/>
          <a:lstStyle/>
          <a:p>
            <a:endParaRPr lang="x-none">
              <a:solidFill>
                <a:prstClr val="white">
                  <a:tint val="75000"/>
                </a:prstClr>
              </a:solidFill>
              <a:latin typeface="Trebuchet MS"/>
            </a:endParaRPr>
          </a:p>
        </p:txBody>
      </p:sp>
      <p:sp>
        <p:nvSpPr>
          <p:cNvPr id="6" name="Slide Number Placeholder 5"/>
          <p:cNvSpPr>
            <a:spLocks noGrp="1"/>
          </p:cNvSpPr>
          <p:nvPr>
            <p:ph type="sldNum" sz="quarter" idx="12"/>
          </p:nvPr>
        </p:nvSpPr>
        <p:spPr/>
        <p:txBody>
          <a:body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12940459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1611875"/>
            <a:ext cx="4610844" cy="256568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470125" y="1611875"/>
            <a:ext cx="13565237" cy="256568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5" name="Footer Placeholder 4"/>
          <p:cNvSpPr>
            <a:spLocks noGrp="1"/>
          </p:cNvSpPr>
          <p:nvPr>
            <p:ph type="ftr" sz="quarter" idx="11"/>
          </p:nvPr>
        </p:nvSpPr>
        <p:spPr/>
        <p:txBody>
          <a:bodyPr/>
          <a:lstStyle/>
          <a:p>
            <a:endParaRPr lang="x-none">
              <a:solidFill>
                <a:prstClr val="white">
                  <a:tint val="75000"/>
                </a:prstClr>
              </a:solidFill>
              <a:latin typeface="Trebuchet MS"/>
            </a:endParaRPr>
          </a:p>
        </p:txBody>
      </p:sp>
      <p:sp>
        <p:nvSpPr>
          <p:cNvPr id="6" name="Slide Number Placeholder 5"/>
          <p:cNvSpPr>
            <a:spLocks noGrp="1"/>
          </p:cNvSpPr>
          <p:nvPr>
            <p:ph type="sldNum" sz="quarter" idx="12"/>
          </p:nvPr>
        </p:nvSpPr>
        <p:spPr/>
        <p:txBody>
          <a:body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1832125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470124" y="8059374"/>
            <a:ext cx="9088041"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0825460" y="8059374"/>
            <a:ext cx="9088041"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0358720-35A4-794A-BB71-A27F1612D0B2}" type="datetimeFigureOut">
              <a:rPr lang="x-none" smtClean="0"/>
              <a:t>12/6/2020 R</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0F587A4F-428E-F24D-B5C0-CBDA3374552C}" type="slidenum">
              <a:rPr lang="x-none" smtClean="0"/>
              <a:t>‹#›</a:t>
            </a:fld>
            <a:endParaRPr lang="x-none"/>
          </a:p>
        </p:txBody>
      </p:sp>
    </p:spTree>
    <p:extLst>
      <p:ext uri="{BB962C8B-B14F-4D97-AF65-F5344CB8AC3E}">
        <p14:creationId xmlns:p14="http://schemas.microsoft.com/office/powerpoint/2010/main" val="102858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611882"/>
            <a:ext cx="18443377" cy="5851808"/>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72912" y="7421634"/>
            <a:ext cx="9046274"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GB"/>
              <a:t>Click to edit Master text styles</a:t>
            </a:r>
          </a:p>
        </p:txBody>
      </p:sp>
      <p:sp>
        <p:nvSpPr>
          <p:cNvPr id="4" name="Content Placeholder 3"/>
          <p:cNvSpPr>
            <a:spLocks noGrp="1"/>
          </p:cNvSpPr>
          <p:nvPr>
            <p:ph sz="half" idx="2"/>
          </p:nvPr>
        </p:nvSpPr>
        <p:spPr>
          <a:xfrm>
            <a:off x="1472912" y="11058863"/>
            <a:ext cx="9046274"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0825461" y="7421634"/>
            <a:ext cx="9090826"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GB"/>
              <a:t>Click to edit Master text styles</a:t>
            </a:r>
          </a:p>
        </p:txBody>
      </p:sp>
      <p:sp>
        <p:nvSpPr>
          <p:cNvPr id="6" name="Content Placeholder 5"/>
          <p:cNvSpPr>
            <a:spLocks noGrp="1"/>
          </p:cNvSpPr>
          <p:nvPr>
            <p:ph sz="quarter" idx="4"/>
          </p:nvPr>
        </p:nvSpPr>
        <p:spPr>
          <a:xfrm>
            <a:off x="10825461" y="11058863"/>
            <a:ext cx="9090826"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0358720-35A4-794A-BB71-A27F1612D0B2}" type="datetimeFigureOut">
              <a:rPr lang="x-none" smtClean="0"/>
              <a:t>12/6/2020 R</a:t>
            </a:fld>
            <a:endParaRPr lang="x-none"/>
          </a:p>
        </p:txBody>
      </p:sp>
      <p:sp>
        <p:nvSpPr>
          <p:cNvPr id="8" name="Footer Placeholder 7"/>
          <p:cNvSpPr>
            <a:spLocks noGrp="1"/>
          </p:cNvSpPr>
          <p:nvPr>
            <p:ph type="ftr" sz="quarter" idx="11"/>
          </p:nvPr>
        </p:nvSpPr>
        <p:spPr/>
        <p:txBody>
          <a:bodyPr/>
          <a:lstStyle/>
          <a:p>
            <a:endParaRPr lang="x-none"/>
          </a:p>
        </p:txBody>
      </p:sp>
      <p:sp>
        <p:nvSpPr>
          <p:cNvPr id="9" name="Slide Number Placeholder 8"/>
          <p:cNvSpPr>
            <a:spLocks noGrp="1"/>
          </p:cNvSpPr>
          <p:nvPr>
            <p:ph type="sldNum" sz="quarter" idx="12"/>
          </p:nvPr>
        </p:nvSpPr>
        <p:spPr/>
        <p:txBody>
          <a:bodyPr/>
          <a:lstStyle/>
          <a:p>
            <a:fld id="{0F587A4F-428E-F24D-B5C0-CBDA3374552C}" type="slidenum">
              <a:rPr lang="x-none" smtClean="0"/>
              <a:t>‹#›</a:t>
            </a:fld>
            <a:endParaRPr lang="x-none"/>
          </a:p>
        </p:txBody>
      </p:sp>
    </p:spTree>
    <p:extLst>
      <p:ext uri="{BB962C8B-B14F-4D97-AF65-F5344CB8AC3E}">
        <p14:creationId xmlns:p14="http://schemas.microsoft.com/office/powerpoint/2010/main" val="115155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0358720-35A4-794A-BB71-A27F1612D0B2}" type="datetimeFigureOut">
              <a:rPr lang="x-none" smtClean="0"/>
              <a:t>12/6/2020 R</a:t>
            </a:fld>
            <a:endParaRPr lang="x-none"/>
          </a:p>
        </p:txBody>
      </p:sp>
      <p:sp>
        <p:nvSpPr>
          <p:cNvPr id="4" name="Footer Placeholder 3"/>
          <p:cNvSpPr>
            <a:spLocks noGrp="1"/>
          </p:cNvSpPr>
          <p:nvPr>
            <p:ph type="ftr" sz="quarter" idx="11"/>
          </p:nvPr>
        </p:nvSpPr>
        <p:spPr/>
        <p:txBody>
          <a:bodyPr/>
          <a:lstStyle/>
          <a:p>
            <a:endParaRPr lang="x-none"/>
          </a:p>
        </p:txBody>
      </p:sp>
      <p:sp>
        <p:nvSpPr>
          <p:cNvPr id="5" name="Slide Number Placeholder 4"/>
          <p:cNvSpPr>
            <a:spLocks noGrp="1"/>
          </p:cNvSpPr>
          <p:nvPr>
            <p:ph type="sldNum" sz="quarter" idx="12"/>
          </p:nvPr>
        </p:nvSpPr>
        <p:spPr/>
        <p:txBody>
          <a:bodyPr/>
          <a:lstStyle/>
          <a:p>
            <a:fld id="{0F587A4F-428E-F24D-B5C0-CBDA3374552C}" type="slidenum">
              <a:rPr lang="x-none" smtClean="0"/>
              <a:t>‹#›</a:t>
            </a:fld>
            <a:endParaRPr lang="x-none"/>
          </a:p>
        </p:txBody>
      </p:sp>
    </p:spTree>
    <p:extLst>
      <p:ext uri="{BB962C8B-B14F-4D97-AF65-F5344CB8AC3E}">
        <p14:creationId xmlns:p14="http://schemas.microsoft.com/office/powerpoint/2010/main" val="107055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358720-35A4-794A-BB71-A27F1612D0B2}" type="datetimeFigureOut">
              <a:rPr lang="x-none" smtClean="0"/>
              <a:t>12/6/2020 R</a:t>
            </a:fld>
            <a:endParaRPr lang="x-none"/>
          </a:p>
        </p:txBody>
      </p:sp>
      <p:sp>
        <p:nvSpPr>
          <p:cNvPr id="3" name="Footer Placeholder 2"/>
          <p:cNvSpPr>
            <a:spLocks noGrp="1"/>
          </p:cNvSpPr>
          <p:nvPr>
            <p:ph type="ftr" sz="quarter" idx="11"/>
          </p:nvPr>
        </p:nvSpPr>
        <p:spPr/>
        <p:txBody>
          <a:bodyPr/>
          <a:lstStyle/>
          <a:p>
            <a:endParaRPr lang="x-none"/>
          </a:p>
        </p:txBody>
      </p:sp>
      <p:sp>
        <p:nvSpPr>
          <p:cNvPr id="4" name="Slide Number Placeholder 3"/>
          <p:cNvSpPr>
            <a:spLocks noGrp="1"/>
          </p:cNvSpPr>
          <p:nvPr>
            <p:ph type="sldNum" sz="quarter" idx="12"/>
          </p:nvPr>
        </p:nvSpPr>
        <p:spPr/>
        <p:txBody>
          <a:bodyPr/>
          <a:lstStyle/>
          <a:p>
            <a:fld id="{0F587A4F-428E-F24D-B5C0-CBDA3374552C}" type="slidenum">
              <a:rPr lang="x-none" smtClean="0"/>
              <a:t>‹#›</a:t>
            </a:fld>
            <a:endParaRPr lang="x-none"/>
          </a:p>
        </p:txBody>
      </p:sp>
    </p:spTree>
    <p:extLst>
      <p:ext uri="{BB962C8B-B14F-4D97-AF65-F5344CB8AC3E}">
        <p14:creationId xmlns:p14="http://schemas.microsoft.com/office/powerpoint/2010/main" val="85510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GB"/>
              <a:t>Click to edit Master title style</a:t>
            </a:r>
            <a:endParaRPr lang="en-US" dirty="0"/>
          </a:p>
        </p:txBody>
      </p:sp>
      <p:sp>
        <p:nvSpPr>
          <p:cNvPr id="3" name="Content Placeholder 2"/>
          <p:cNvSpPr>
            <a:spLocks noGrp="1"/>
          </p:cNvSpPr>
          <p:nvPr>
            <p:ph idx="1"/>
          </p:nvPr>
        </p:nvSpPr>
        <p:spPr>
          <a:xfrm>
            <a:off x="9090826" y="4359077"/>
            <a:ext cx="10825460" cy="21515024"/>
          </a:xfrm>
        </p:spPr>
        <p:txBody>
          <a:bodyPr/>
          <a:lstStyle>
            <a:lvl1pPr>
              <a:defRPr sz="7483"/>
            </a:lvl1pPr>
            <a:lvl2pPr>
              <a:defRPr sz="6548"/>
            </a:lvl2pPr>
            <a:lvl3pPr>
              <a:defRPr sz="5612"/>
            </a:lvl3pPr>
            <a:lvl4pPr>
              <a:defRPr sz="4677"/>
            </a:lvl4pPr>
            <a:lvl5pPr>
              <a:defRPr sz="4677"/>
            </a:lvl5pPr>
            <a:lvl6pPr>
              <a:defRPr sz="4677"/>
            </a:lvl6pPr>
            <a:lvl7pPr>
              <a:defRPr sz="4677"/>
            </a:lvl7pPr>
            <a:lvl8pPr>
              <a:defRPr sz="4677"/>
            </a:lvl8pPr>
            <a:lvl9pPr>
              <a:defRPr sz="467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GB"/>
              <a:t>Click to edit Master text styles</a:t>
            </a:r>
          </a:p>
        </p:txBody>
      </p:sp>
      <p:sp>
        <p:nvSpPr>
          <p:cNvPr id="5" name="Date Placeholder 4"/>
          <p:cNvSpPr>
            <a:spLocks noGrp="1"/>
          </p:cNvSpPr>
          <p:nvPr>
            <p:ph type="dt" sz="half" idx="10"/>
          </p:nvPr>
        </p:nvSpPr>
        <p:spPr/>
        <p:txBody>
          <a:bodyPr/>
          <a:lstStyle/>
          <a:p>
            <a:fld id="{80358720-35A4-794A-BB71-A27F1612D0B2}" type="datetimeFigureOut">
              <a:rPr lang="x-none" smtClean="0"/>
              <a:t>12/6/2020 R</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0F587A4F-428E-F24D-B5C0-CBDA3374552C}" type="slidenum">
              <a:rPr lang="x-none" smtClean="0"/>
              <a:t>‹#›</a:t>
            </a:fld>
            <a:endParaRPr lang="x-none"/>
          </a:p>
        </p:txBody>
      </p:sp>
    </p:spTree>
    <p:extLst>
      <p:ext uri="{BB962C8B-B14F-4D97-AF65-F5344CB8AC3E}">
        <p14:creationId xmlns:p14="http://schemas.microsoft.com/office/powerpoint/2010/main" val="638866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GB"/>
              <a:t>Click to edit Master title style</a:t>
            </a:r>
            <a:endParaRPr lang="en-US" dirty="0"/>
          </a:p>
        </p:txBody>
      </p:sp>
      <p:sp>
        <p:nvSpPr>
          <p:cNvPr id="3" name="Picture Placeholder 2"/>
          <p:cNvSpPr>
            <a:spLocks noGrp="1" noChangeAspect="1"/>
          </p:cNvSpPr>
          <p:nvPr>
            <p:ph type="pic" idx="1"/>
          </p:nvPr>
        </p:nvSpPr>
        <p:spPr>
          <a:xfrm>
            <a:off x="9090826" y="4359077"/>
            <a:ext cx="10825460" cy="21515024"/>
          </a:xfrm>
        </p:spPr>
        <p:txBody>
          <a:bodyPr anchor="t"/>
          <a:lstStyle>
            <a:lvl1pPr marL="0" indent="0">
              <a:buNone/>
              <a:defRPr sz="7483"/>
            </a:lvl1pPr>
            <a:lvl2pPr marL="1069162" indent="0">
              <a:buNone/>
              <a:defRPr sz="6548"/>
            </a:lvl2pPr>
            <a:lvl3pPr marL="2138324" indent="0">
              <a:buNone/>
              <a:defRPr sz="5612"/>
            </a:lvl3pPr>
            <a:lvl4pPr marL="3207487" indent="0">
              <a:buNone/>
              <a:defRPr sz="4677"/>
            </a:lvl4pPr>
            <a:lvl5pPr marL="4276649" indent="0">
              <a:buNone/>
              <a:defRPr sz="4677"/>
            </a:lvl5pPr>
            <a:lvl6pPr marL="5345811" indent="0">
              <a:buNone/>
              <a:defRPr sz="4677"/>
            </a:lvl6pPr>
            <a:lvl7pPr marL="6414973" indent="0">
              <a:buNone/>
              <a:defRPr sz="4677"/>
            </a:lvl7pPr>
            <a:lvl8pPr marL="7484135" indent="0">
              <a:buNone/>
              <a:defRPr sz="4677"/>
            </a:lvl8pPr>
            <a:lvl9pPr marL="8553298" indent="0">
              <a:buNone/>
              <a:defRPr sz="4677"/>
            </a:lvl9pPr>
          </a:lstStyle>
          <a:p>
            <a:r>
              <a:rPr lang="en-GB"/>
              <a:t>Click icon to add picture</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GB"/>
              <a:t>Click to edit Master text styles</a:t>
            </a:r>
          </a:p>
        </p:txBody>
      </p:sp>
      <p:sp>
        <p:nvSpPr>
          <p:cNvPr id="5" name="Date Placeholder 4"/>
          <p:cNvSpPr>
            <a:spLocks noGrp="1"/>
          </p:cNvSpPr>
          <p:nvPr>
            <p:ph type="dt" sz="half" idx="10"/>
          </p:nvPr>
        </p:nvSpPr>
        <p:spPr/>
        <p:txBody>
          <a:bodyPr/>
          <a:lstStyle/>
          <a:p>
            <a:fld id="{80358720-35A4-794A-BB71-A27F1612D0B2}" type="datetimeFigureOut">
              <a:rPr lang="x-none" smtClean="0"/>
              <a:t>12/6/2020 R</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0F587A4F-428E-F24D-B5C0-CBDA3374552C}" type="slidenum">
              <a:rPr lang="x-none" smtClean="0"/>
              <a:t>‹#›</a:t>
            </a:fld>
            <a:endParaRPr lang="x-none"/>
          </a:p>
        </p:txBody>
      </p:sp>
    </p:spTree>
    <p:extLst>
      <p:ext uri="{BB962C8B-B14F-4D97-AF65-F5344CB8AC3E}">
        <p14:creationId xmlns:p14="http://schemas.microsoft.com/office/powerpoint/2010/main" val="2521326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1611882"/>
            <a:ext cx="18443377" cy="585180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470124" y="8059374"/>
            <a:ext cx="18443377" cy="19209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470124" y="28060644"/>
            <a:ext cx="4811316" cy="1611875"/>
          </a:xfrm>
          <a:prstGeom prst="rect">
            <a:avLst/>
          </a:prstGeom>
        </p:spPr>
        <p:txBody>
          <a:bodyPr vert="horz" lIns="91440" tIns="45720" rIns="91440" bIns="45720" rtlCol="0" anchor="ctr"/>
          <a:lstStyle>
            <a:lvl1pPr algn="l">
              <a:defRPr sz="2806">
                <a:solidFill>
                  <a:schemeClr val="tx1">
                    <a:tint val="75000"/>
                  </a:schemeClr>
                </a:solidFill>
              </a:defRPr>
            </a:lvl1pPr>
          </a:lstStyle>
          <a:p>
            <a:fld id="{80358720-35A4-794A-BB71-A27F1612D0B2}" type="datetimeFigureOut">
              <a:rPr lang="x-none" smtClean="0"/>
              <a:t>12/6/2020 R</a:t>
            </a:fld>
            <a:endParaRPr lang="x-none"/>
          </a:p>
        </p:txBody>
      </p:sp>
      <p:sp>
        <p:nvSpPr>
          <p:cNvPr id="5" name="Footer Placeholder 4"/>
          <p:cNvSpPr>
            <a:spLocks noGrp="1"/>
          </p:cNvSpPr>
          <p:nvPr>
            <p:ph type="ftr" sz="quarter" idx="3"/>
          </p:nvPr>
        </p:nvSpPr>
        <p:spPr>
          <a:xfrm>
            <a:off x="7083326" y="28060644"/>
            <a:ext cx="7216973" cy="1611875"/>
          </a:xfrm>
          <a:prstGeom prst="rect">
            <a:avLst/>
          </a:prstGeom>
        </p:spPr>
        <p:txBody>
          <a:bodyPr vert="horz" lIns="91440" tIns="45720" rIns="91440" bIns="45720" rtlCol="0" anchor="ctr"/>
          <a:lstStyle>
            <a:lvl1pPr algn="ctr">
              <a:defRPr sz="2806">
                <a:solidFill>
                  <a:schemeClr val="tx1">
                    <a:tint val="75000"/>
                  </a:schemeClr>
                </a:solidFill>
              </a:defRPr>
            </a:lvl1pPr>
          </a:lstStyle>
          <a:p>
            <a:endParaRPr lang="x-none"/>
          </a:p>
        </p:txBody>
      </p:sp>
      <p:sp>
        <p:nvSpPr>
          <p:cNvPr id="6" name="Slide Number Placeholder 5"/>
          <p:cNvSpPr>
            <a:spLocks noGrp="1"/>
          </p:cNvSpPr>
          <p:nvPr>
            <p:ph type="sldNum" sz="quarter" idx="4"/>
          </p:nvPr>
        </p:nvSpPr>
        <p:spPr>
          <a:xfrm>
            <a:off x="15102185" y="28060644"/>
            <a:ext cx="4811316" cy="1611875"/>
          </a:xfrm>
          <a:prstGeom prst="rect">
            <a:avLst/>
          </a:prstGeom>
        </p:spPr>
        <p:txBody>
          <a:bodyPr vert="horz" lIns="91440" tIns="45720" rIns="91440" bIns="45720" rtlCol="0" anchor="ctr"/>
          <a:lstStyle>
            <a:lvl1pPr algn="r">
              <a:defRPr sz="2806">
                <a:solidFill>
                  <a:schemeClr val="tx1">
                    <a:tint val="75000"/>
                  </a:schemeClr>
                </a:solidFill>
              </a:defRPr>
            </a:lvl1pPr>
          </a:lstStyle>
          <a:p>
            <a:fld id="{0F587A4F-428E-F24D-B5C0-CBDA3374552C}" type="slidenum">
              <a:rPr lang="x-none" smtClean="0"/>
              <a:t>‹#›</a:t>
            </a:fld>
            <a:endParaRPr lang="x-none"/>
          </a:p>
        </p:txBody>
      </p:sp>
    </p:spTree>
    <p:extLst>
      <p:ext uri="{BB962C8B-B14F-4D97-AF65-F5344CB8AC3E}">
        <p14:creationId xmlns:p14="http://schemas.microsoft.com/office/powerpoint/2010/main" val="922205172"/>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2138324" rtl="0" eaLnBrk="1" latinLnBrk="0" hangingPunct="1">
        <a:lnSpc>
          <a:spcPct val="90000"/>
        </a:lnSpc>
        <a:spcBef>
          <a:spcPct val="0"/>
        </a:spcBef>
        <a:buNone/>
        <a:defRPr sz="10289" kern="1200">
          <a:solidFill>
            <a:schemeClr val="tx1"/>
          </a:solidFill>
          <a:latin typeface="+mj-lt"/>
          <a:ea typeface="+mj-ea"/>
          <a:cs typeface="+mj-cs"/>
        </a:defRPr>
      </a:lvl1pPr>
    </p:titleStyle>
    <p:body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p:bodyStyle>
    <p:otherStyle>
      <a:defPPr>
        <a:defRPr lang="en-US"/>
      </a:defPPr>
      <a:lvl1pPr marL="0" algn="l" defTabSz="2138324" rtl="0" eaLnBrk="1" latinLnBrk="0" hangingPunct="1">
        <a:defRPr sz="4209" kern="1200">
          <a:solidFill>
            <a:schemeClr val="tx1"/>
          </a:solidFill>
          <a:latin typeface="+mn-lt"/>
          <a:ea typeface="+mn-ea"/>
          <a:cs typeface="+mn-cs"/>
        </a:defRPr>
      </a:lvl1pPr>
      <a:lvl2pPr marL="1069162" algn="l" defTabSz="2138324" rtl="0" eaLnBrk="1" latinLnBrk="0" hangingPunct="1">
        <a:defRPr sz="4209" kern="1200">
          <a:solidFill>
            <a:schemeClr val="tx1"/>
          </a:solidFill>
          <a:latin typeface="+mn-lt"/>
          <a:ea typeface="+mn-ea"/>
          <a:cs typeface="+mn-cs"/>
        </a:defRPr>
      </a:lvl2pPr>
      <a:lvl3pPr marL="2138324" algn="l" defTabSz="2138324" rtl="0" eaLnBrk="1" latinLnBrk="0" hangingPunct="1">
        <a:defRPr sz="4209" kern="1200">
          <a:solidFill>
            <a:schemeClr val="tx1"/>
          </a:solidFill>
          <a:latin typeface="+mn-lt"/>
          <a:ea typeface="+mn-ea"/>
          <a:cs typeface="+mn-cs"/>
        </a:defRPr>
      </a:lvl3pPr>
      <a:lvl4pPr marL="3207487" algn="l" defTabSz="2138324" rtl="0" eaLnBrk="1" latinLnBrk="0" hangingPunct="1">
        <a:defRPr sz="4209" kern="1200">
          <a:solidFill>
            <a:schemeClr val="tx1"/>
          </a:solidFill>
          <a:latin typeface="+mn-lt"/>
          <a:ea typeface="+mn-ea"/>
          <a:cs typeface="+mn-cs"/>
        </a:defRPr>
      </a:lvl4pPr>
      <a:lvl5pPr marL="4276649" algn="l" defTabSz="2138324" rtl="0" eaLnBrk="1" latinLnBrk="0" hangingPunct="1">
        <a:defRPr sz="4209" kern="1200">
          <a:solidFill>
            <a:schemeClr val="tx1"/>
          </a:solidFill>
          <a:latin typeface="+mn-lt"/>
          <a:ea typeface="+mn-ea"/>
          <a:cs typeface="+mn-cs"/>
        </a:defRPr>
      </a:lvl5pPr>
      <a:lvl6pPr marL="5345811" algn="l" defTabSz="2138324" rtl="0" eaLnBrk="1" latinLnBrk="0" hangingPunct="1">
        <a:defRPr sz="4209" kern="1200">
          <a:solidFill>
            <a:schemeClr val="tx1"/>
          </a:solidFill>
          <a:latin typeface="+mn-lt"/>
          <a:ea typeface="+mn-ea"/>
          <a:cs typeface="+mn-cs"/>
        </a:defRPr>
      </a:lvl6pPr>
      <a:lvl7pPr marL="6414973" algn="l" defTabSz="2138324" rtl="0" eaLnBrk="1" latinLnBrk="0" hangingPunct="1">
        <a:defRPr sz="4209" kern="1200">
          <a:solidFill>
            <a:schemeClr val="tx1"/>
          </a:solidFill>
          <a:latin typeface="+mn-lt"/>
          <a:ea typeface="+mn-ea"/>
          <a:cs typeface="+mn-cs"/>
        </a:defRPr>
      </a:lvl7pPr>
      <a:lvl8pPr marL="7484135" algn="l" defTabSz="2138324" rtl="0" eaLnBrk="1" latinLnBrk="0" hangingPunct="1">
        <a:defRPr sz="4209" kern="1200">
          <a:solidFill>
            <a:schemeClr val="tx1"/>
          </a:solidFill>
          <a:latin typeface="+mn-lt"/>
          <a:ea typeface="+mn-ea"/>
          <a:cs typeface="+mn-cs"/>
        </a:defRPr>
      </a:lvl8pPr>
      <a:lvl9pPr marL="8553298" algn="l" defTabSz="2138324" rtl="0" eaLnBrk="1" latinLnBrk="0" hangingPunct="1">
        <a:defRPr sz="4209"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1611882"/>
            <a:ext cx="18443377" cy="585180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470124" y="8059374"/>
            <a:ext cx="18443377" cy="19209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470124" y="28060644"/>
            <a:ext cx="4811316" cy="1611875"/>
          </a:xfrm>
          <a:prstGeom prst="rect">
            <a:avLst/>
          </a:prstGeom>
        </p:spPr>
        <p:txBody>
          <a:bodyPr vert="horz" lIns="91440" tIns="45720" rIns="91440" bIns="45720" rtlCol="0" anchor="ctr"/>
          <a:lstStyle>
            <a:lvl1pPr algn="l">
              <a:defRPr sz="2806">
                <a:solidFill>
                  <a:schemeClr val="tx1">
                    <a:tint val="75000"/>
                  </a:schemeClr>
                </a:solidFill>
              </a:defRPr>
            </a:lvl1p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5" name="Footer Placeholder 4"/>
          <p:cNvSpPr>
            <a:spLocks noGrp="1"/>
          </p:cNvSpPr>
          <p:nvPr>
            <p:ph type="ftr" sz="quarter" idx="3"/>
          </p:nvPr>
        </p:nvSpPr>
        <p:spPr>
          <a:xfrm>
            <a:off x="7083326" y="28060644"/>
            <a:ext cx="7216973" cy="1611875"/>
          </a:xfrm>
          <a:prstGeom prst="rect">
            <a:avLst/>
          </a:prstGeom>
        </p:spPr>
        <p:txBody>
          <a:bodyPr vert="horz" lIns="91440" tIns="45720" rIns="91440" bIns="45720" rtlCol="0" anchor="ctr"/>
          <a:lstStyle>
            <a:lvl1pPr algn="ctr">
              <a:defRPr sz="2806">
                <a:solidFill>
                  <a:schemeClr val="tx1">
                    <a:tint val="75000"/>
                  </a:schemeClr>
                </a:solidFill>
              </a:defRPr>
            </a:lvl1pPr>
          </a:lstStyle>
          <a:p>
            <a:endParaRPr lang="x-none">
              <a:solidFill>
                <a:prstClr val="white">
                  <a:tint val="75000"/>
                </a:prstClr>
              </a:solidFill>
              <a:latin typeface="Trebuchet MS"/>
            </a:endParaRPr>
          </a:p>
        </p:txBody>
      </p:sp>
      <p:sp>
        <p:nvSpPr>
          <p:cNvPr id="6" name="Slide Number Placeholder 5"/>
          <p:cNvSpPr>
            <a:spLocks noGrp="1"/>
          </p:cNvSpPr>
          <p:nvPr>
            <p:ph type="sldNum" sz="quarter" idx="4"/>
          </p:nvPr>
        </p:nvSpPr>
        <p:spPr>
          <a:xfrm>
            <a:off x="15102185" y="28060644"/>
            <a:ext cx="4811316" cy="1611875"/>
          </a:xfrm>
          <a:prstGeom prst="rect">
            <a:avLst/>
          </a:prstGeom>
        </p:spPr>
        <p:txBody>
          <a:bodyPr vert="horz" lIns="91440" tIns="45720" rIns="91440" bIns="45720" rtlCol="0" anchor="ctr"/>
          <a:lstStyle>
            <a:lvl1pPr algn="r">
              <a:defRPr sz="2806">
                <a:solidFill>
                  <a:schemeClr val="tx1">
                    <a:tint val="75000"/>
                  </a:schemeClr>
                </a:solidFill>
              </a:defRPr>
            </a:lvl1p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3424268474"/>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2138324" rtl="0" eaLnBrk="1" latinLnBrk="0" hangingPunct="1">
        <a:lnSpc>
          <a:spcPct val="90000"/>
        </a:lnSpc>
        <a:spcBef>
          <a:spcPct val="0"/>
        </a:spcBef>
        <a:buNone/>
        <a:defRPr sz="10289" kern="1200">
          <a:solidFill>
            <a:schemeClr val="tx1"/>
          </a:solidFill>
          <a:latin typeface="+mj-lt"/>
          <a:ea typeface="+mj-ea"/>
          <a:cs typeface="+mj-cs"/>
        </a:defRPr>
      </a:lvl1pPr>
    </p:titleStyle>
    <p:body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p:bodyStyle>
    <p:otherStyle>
      <a:defPPr>
        <a:defRPr lang="en-US"/>
      </a:defPPr>
      <a:lvl1pPr marL="0" algn="l" defTabSz="2138324" rtl="0" eaLnBrk="1" latinLnBrk="0" hangingPunct="1">
        <a:defRPr sz="4209" kern="1200">
          <a:solidFill>
            <a:schemeClr val="tx1"/>
          </a:solidFill>
          <a:latin typeface="+mn-lt"/>
          <a:ea typeface="+mn-ea"/>
          <a:cs typeface="+mn-cs"/>
        </a:defRPr>
      </a:lvl1pPr>
      <a:lvl2pPr marL="1069162" algn="l" defTabSz="2138324" rtl="0" eaLnBrk="1" latinLnBrk="0" hangingPunct="1">
        <a:defRPr sz="4209" kern="1200">
          <a:solidFill>
            <a:schemeClr val="tx1"/>
          </a:solidFill>
          <a:latin typeface="+mn-lt"/>
          <a:ea typeface="+mn-ea"/>
          <a:cs typeface="+mn-cs"/>
        </a:defRPr>
      </a:lvl2pPr>
      <a:lvl3pPr marL="2138324" algn="l" defTabSz="2138324" rtl="0" eaLnBrk="1" latinLnBrk="0" hangingPunct="1">
        <a:defRPr sz="4209" kern="1200">
          <a:solidFill>
            <a:schemeClr val="tx1"/>
          </a:solidFill>
          <a:latin typeface="+mn-lt"/>
          <a:ea typeface="+mn-ea"/>
          <a:cs typeface="+mn-cs"/>
        </a:defRPr>
      </a:lvl3pPr>
      <a:lvl4pPr marL="3207487" algn="l" defTabSz="2138324" rtl="0" eaLnBrk="1" latinLnBrk="0" hangingPunct="1">
        <a:defRPr sz="4209" kern="1200">
          <a:solidFill>
            <a:schemeClr val="tx1"/>
          </a:solidFill>
          <a:latin typeface="+mn-lt"/>
          <a:ea typeface="+mn-ea"/>
          <a:cs typeface="+mn-cs"/>
        </a:defRPr>
      </a:lvl4pPr>
      <a:lvl5pPr marL="4276649" algn="l" defTabSz="2138324" rtl="0" eaLnBrk="1" latinLnBrk="0" hangingPunct="1">
        <a:defRPr sz="4209" kern="1200">
          <a:solidFill>
            <a:schemeClr val="tx1"/>
          </a:solidFill>
          <a:latin typeface="+mn-lt"/>
          <a:ea typeface="+mn-ea"/>
          <a:cs typeface="+mn-cs"/>
        </a:defRPr>
      </a:lvl5pPr>
      <a:lvl6pPr marL="5345811" algn="l" defTabSz="2138324" rtl="0" eaLnBrk="1" latinLnBrk="0" hangingPunct="1">
        <a:defRPr sz="4209" kern="1200">
          <a:solidFill>
            <a:schemeClr val="tx1"/>
          </a:solidFill>
          <a:latin typeface="+mn-lt"/>
          <a:ea typeface="+mn-ea"/>
          <a:cs typeface="+mn-cs"/>
        </a:defRPr>
      </a:lvl6pPr>
      <a:lvl7pPr marL="6414973" algn="l" defTabSz="2138324" rtl="0" eaLnBrk="1" latinLnBrk="0" hangingPunct="1">
        <a:defRPr sz="4209" kern="1200">
          <a:solidFill>
            <a:schemeClr val="tx1"/>
          </a:solidFill>
          <a:latin typeface="+mn-lt"/>
          <a:ea typeface="+mn-ea"/>
          <a:cs typeface="+mn-cs"/>
        </a:defRPr>
      </a:lvl7pPr>
      <a:lvl8pPr marL="7484135" algn="l" defTabSz="2138324" rtl="0" eaLnBrk="1" latinLnBrk="0" hangingPunct="1">
        <a:defRPr sz="4209" kern="1200">
          <a:solidFill>
            <a:schemeClr val="tx1"/>
          </a:solidFill>
          <a:latin typeface="+mn-lt"/>
          <a:ea typeface="+mn-ea"/>
          <a:cs typeface="+mn-cs"/>
        </a:defRPr>
      </a:lvl8pPr>
      <a:lvl9pPr marL="8553298" algn="l" defTabSz="2138324" rtl="0" eaLnBrk="1" latinLnBrk="0" hangingPunct="1">
        <a:defRPr sz="4209"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1611882"/>
            <a:ext cx="18443377" cy="585180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470124" y="8059374"/>
            <a:ext cx="18443377" cy="19209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470124" y="28060644"/>
            <a:ext cx="4811316" cy="1611875"/>
          </a:xfrm>
          <a:prstGeom prst="rect">
            <a:avLst/>
          </a:prstGeom>
        </p:spPr>
        <p:txBody>
          <a:bodyPr vert="horz" lIns="91440" tIns="45720" rIns="91440" bIns="45720" rtlCol="0" anchor="ctr"/>
          <a:lstStyle>
            <a:lvl1pPr algn="l">
              <a:defRPr sz="2806">
                <a:solidFill>
                  <a:schemeClr val="tx1">
                    <a:tint val="75000"/>
                  </a:schemeClr>
                </a:solidFill>
              </a:defRPr>
            </a:lvl1pPr>
          </a:lstStyle>
          <a:p>
            <a:fld id="{80358720-35A4-794A-BB71-A27F1612D0B2}" type="datetimeFigureOut">
              <a:rPr lang="x-none" smtClean="0">
                <a:solidFill>
                  <a:prstClr val="white">
                    <a:tint val="75000"/>
                  </a:prstClr>
                </a:solidFill>
                <a:latin typeface="Trebuchet MS"/>
              </a:rPr>
              <a:pPr/>
              <a:t>12/6/2020 R</a:t>
            </a:fld>
            <a:endParaRPr lang="x-none">
              <a:solidFill>
                <a:prstClr val="white">
                  <a:tint val="75000"/>
                </a:prstClr>
              </a:solidFill>
              <a:latin typeface="Trebuchet MS"/>
            </a:endParaRPr>
          </a:p>
        </p:txBody>
      </p:sp>
      <p:sp>
        <p:nvSpPr>
          <p:cNvPr id="5" name="Footer Placeholder 4"/>
          <p:cNvSpPr>
            <a:spLocks noGrp="1"/>
          </p:cNvSpPr>
          <p:nvPr>
            <p:ph type="ftr" sz="quarter" idx="3"/>
          </p:nvPr>
        </p:nvSpPr>
        <p:spPr>
          <a:xfrm>
            <a:off x="7083326" y="28060644"/>
            <a:ext cx="7216973" cy="1611875"/>
          </a:xfrm>
          <a:prstGeom prst="rect">
            <a:avLst/>
          </a:prstGeom>
        </p:spPr>
        <p:txBody>
          <a:bodyPr vert="horz" lIns="91440" tIns="45720" rIns="91440" bIns="45720" rtlCol="0" anchor="ctr"/>
          <a:lstStyle>
            <a:lvl1pPr algn="ctr">
              <a:defRPr sz="2806">
                <a:solidFill>
                  <a:schemeClr val="tx1">
                    <a:tint val="75000"/>
                  </a:schemeClr>
                </a:solidFill>
              </a:defRPr>
            </a:lvl1pPr>
          </a:lstStyle>
          <a:p>
            <a:endParaRPr lang="x-none">
              <a:solidFill>
                <a:prstClr val="white">
                  <a:tint val="75000"/>
                </a:prstClr>
              </a:solidFill>
              <a:latin typeface="Trebuchet MS"/>
            </a:endParaRPr>
          </a:p>
        </p:txBody>
      </p:sp>
      <p:sp>
        <p:nvSpPr>
          <p:cNvPr id="6" name="Slide Number Placeholder 5"/>
          <p:cNvSpPr>
            <a:spLocks noGrp="1"/>
          </p:cNvSpPr>
          <p:nvPr>
            <p:ph type="sldNum" sz="quarter" idx="4"/>
          </p:nvPr>
        </p:nvSpPr>
        <p:spPr>
          <a:xfrm>
            <a:off x="15102185" y="28060644"/>
            <a:ext cx="4811316" cy="1611875"/>
          </a:xfrm>
          <a:prstGeom prst="rect">
            <a:avLst/>
          </a:prstGeom>
        </p:spPr>
        <p:txBody>
          <a:bodyPr vert="horz" lIns="91440" tIns="45720" rIns="91440" bIns="45720" rtlCol="0" anchor="ctr"/>
          <a:lstStyle>
            <a:lvl1pPr algn="r">
              <a:defRPr sz="2806">
                <a:solidFill>
                  <a:schemeClr val="tx1">
                    <a:tint val="75000"/>
                  </a:schemeClr>
                </a:solidFill>
              </a:defRPr>
            </a:lvl1pPr>
          </a:lstStyle>
          <a:p>
            <a:fld id="{0F587A4F-428E-F24D-B5C0-CBDA3374552C}" type="slidenum">
              <a:rPr lang="x-none" smtClean="0">
                <a:solidFill>
                  <a:prstClr val="white">
                    <a:tint val="75000"/>
                  </a:prstClr>
                </a:solidFill>
                <a:latin typeface="Trebuchet MS"/>
              </a:rPr>
              <a:pPr/>
              <a:t>‹#›</a:t>
            </a:fld>
            <a:endParaRPr lang="x-none">
              <a:solidFill>
                <a:prstClr val="white">
                  <a:tint val="75000"/>
                </a:prstClr>
              </a:solidFill>
              <a:latin typeface="Trebuchet MS"/>
            </a:endParaRPr>
          </a:p>
        </p:txBody>
      </p:sp>
    </p:spTree>
    <p:extLst>
      <p:ext uri="{BB962C8B-B14F-4D97-AF65-F5344CB8AC3E}">
        <p14:creationId xmlns:p14="http://schemas.microsoft.com/office/powerpoint/2010/main" val="30401734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2138324" rtl="0" eaLnBrk="1" latinLnBrk="0" hangingPunct="1">
        <a:lnSpc>
          <a:spcPct val="90000"/>
        </a:lnSpc>
        <a:spcBef>
          <a:spcPct val="0"/>
        </a:spcBef>
        <a:buNone/>
        <a:defRPr sz="10289" kern="1200">
          <a:solidFill>
            <a:schemeClr val="tx1"/>
          </a:solidFill>
          <a:latin typeface="+mj-lt"/>
          <a:ea typeface="+mj-ea"/>
          <a:cs typeface="+mj-cs"/>
        </a:defRPr>
      </a:lvl1pPr>
    </p:titleStyle>
    <p:body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p:bodyStyle>
    <p:otherStyle>
      <a:defPPr>
        <a:defRPr lang="en-US"/>
      </a:defPPr>
      <a:lvl1pPr marL="0" algn="l" defTabSz="2138324" rtl="0" eaLnBrk="1" latinLnBrk="0" hangingPunct="1">
        <a:defRPr sz="4209" kern="1200">
          <a:solidFill>
            <a:schemeClr val="tx1"/>
          </a:solidFill>
          <a:latin typeface="+mn-lt"/>
          <a:ea typeface="+mn-ea"/>
          <a:cs typeface="+mn-cs"/>
        </a:defRPr>
      </a:lvl1pPr>
      <a:lvl2pPr marL="1069162" algn="l" defTabSz="2138324" rtl="0" eaLnBrk="1" latinLnBrk="0" hangingPunct="1">
        <a:defRPr sz="4209" kern="1200">
          <a:solidFill>
            <a:schemeClr val="tx1"/>
          </a:solidFill>
          <a:latin typeface="+mn-lt"/>
          <a:ea typeface="+mn-ea"/>
          <a:cs typeface="+mn-cs"/>
        </a:defRPr>
      </a:lvl2pPr>
      <a:lvl3pPr marL="2138324" algn="l" defTabSz="2138324" rtl="0" eaLnBrk="1" latinLnBrk="0" hangingPunct="1">
        <a:defRPr sz="4209" kern="1200">
          <a:solidFill>
            <a:schemeClr val="tx1"/>
          </a:solidFill>
          <a:latin typeface="+mn-lt"/>
          <a:ea typeface="+mn-ea"/>
          <a:cs typeface="+mn-cs"/>
        </a:defRPr>
      </a:lvl3pPr>
      <a:lvl4pPr marL="3207487" algn="l" defTabSz="2138324" rtl="0" eaLnBrk="1" latinLnBrk="0" hangingPunct="1">
        <a:defRPr sz="4209" kern="1200">
          <a:solidFill>
            <a:schemeClr val="tx1"/>
          </a:solidFill>
          <a:latin typeface="+mn-lt"/>
          <a:ea typeface="+mn-ea"/>
          <a:cs typeface="+mn-cs"/>
        </a:defRPr>
      </a:lvl4pPr>
      <a:lvl5pPr marL="4276649" algn="l" defTabSz="2138324" rtl="0" eaLnBrk="1" latinLnBrk="0" hangingPunct="1">
        <a:defRPr sz="4209" kern="1200">
          <a:solidFill>
            <a:schemeClr val="tx1"/>
          </a:solidFill>
          <a:latin typeface="+mn-lt"/>
          <a:ea typeface="+mn-ea"/>
          <a:cs typeface="+mn-cs"/>
        </a:defRPr>
      </a:lvl5pPr>
      <a:lvl6pPr marL="5345811" algn="l" defTabSz="2138324" rtl="0" eaLnBrk="1" latinLnBrk="0" hangingPunct="1">
        <a:defRPr sz="4209" kern="1200">
          <a:solidFill>
            <a:schemeClr val="tx1"/>
          </a:solidFill>
          <a:latin typeface="+mn-lt"/>
          <a:ea typeface="+mn-ea"/>
          <a:cs typeface="+mn-cs"/>
        </a:defRPr>
      </a:lvl6pPr>
      <a:lvl7pPr marL="6414973" algn="l" defTabSz="2138324" rtl="0" eaLnBrk="1" latinLnBrk="0" hangingPunct="1">
        <a:defRPr sz="4209" kern="1200">
          <a:solidFill>
            <a:schemeClr val="tx1"/>
          </a:solidFill>
          <a:latin typeface="+mn-lt"/>
          <a:ea typeface="+mn-ea"/>
          <a:cs typeface="+mn-cs"/>
        </a:defRPr>
      </a:lvl7pPr>
      <a:lvl8pPr marL="7484135" algn="l" defTabSz="2138324" rtl="0" eaLnBrk="1" latinLnBrk="0" hangingPunct="1">
        <a:defRPr sz="4209" kern="1200">
          <a:solidFill>
            <a:schemeClr val="tx1"/>
          </a:solidFill>
          <a:latin typeface="+mn-lt"/>
          <a:ea typeface="+mn-ea"/>
          <a:cs typeface="+mn-cs"/>
        </a:defRPr>
      </a:lvl8pPr>
      <a:lvl9pPr marL="8553298" algn="l" defTabSz="2138324" rtl="0" eaLnBrk="1" latinLnBrk="0" hangingPunct="1">
        <a:defRPr sz="42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4.png"/><Relationship Id="rId18" Type="http://schemas.openxmlformats.org/officeDocument/2006/relationships/diagramColors" Target="../diagrams/colors3.xml"/><Relationship Id="rId3" Type="http://schemas.openxmlformats.org/officeDocument/2006/relationships/diagramData" Target="../diagrams/data1.xml"/><Relationship Id="rId21" Type="http://schemas.openxmlformats.org/officeDocument/2006/relationships/image" Target="../media/image13.svg"/><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diagramQuickStyle" Target="../diagrams/quickStyle3.xml"/><Relationship Id="rId25" Type="http://schemas.openxmlformats.org/officeDocument/2006/relationships/image" Target="../media/image17.tiff"/><Relationship Id="rId2" Type="http://schemas.openxmlformats.org/officeDocument/2006/relationships/notesSlide" Target="../notesSlides/notesSlide1.xml"/><Relationship Id="rId16" Type="http://schemas.openxmlformats.org/officeDocument/2006/relationships/diagramLayout" Target="../diagrams/layout3.xml"/><Relationship Id="rId20"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image" Target="../media/image16.png"/><Relationship Id="rId5" Type="http://schemas.openxmlformats.org/officeDocument/2006/relationships/diagramQuickStyle" Target="../diagrams/quickStyle1.xml"/><Relationship Id="rId15" Type="http://schemas.openxmlformats.org/officeDocument/2006/relationships/diagramData" Target="../diagrams/data3.xml"/><Relationship Id="rId23" Type="http://schemas.openxmlformats.org/officeDocument/2006/relationships/image" Target="../media/image15.svg"/><Relationship Id="rId10" Type="http://schemas.openxmlformats.org/officeDocument/2006/relationships/diagramQuickStyle" Target="../diagrams/quickStyle2.xml"/><Relationship Id="rId19" Type="http://schemas.microsoft.com/office/2007/relationships/diagramDrawing" Target="../diagrams/drawing3.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5.tiff"/><Relationship Id="rId22"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4.png"/><Relationship Id="rId18" Type="http://schemas.openxmlformats.org/officeDocument/2006/relationships/diagramColors" Target="../diagrams/colors6.xml"/><Relationship Id="rId3" Type="http://schemas.openxmlformats.org/officeDocument/2006/relationships/diagramData" Target="../diagrams/data4.xml"/><Relationship Id="rId21" Type="http://schemas.openxmlformats.org/officeDocument/2006/relationships/image" Target="../media/image13.svg"/><Relationship Id="rId7" Type="http://schemas.microsoft.com/office/2007/relationships/diagramDrawing" Target="../diagrams/drawing4.xml"/><Relationship Id="rId12" Type="http://schemas.microsoft.com/office/2007/relationships/diagramDrawing" Target="../diagrams/drawing5.xml"/><Relationship Id="rId17" Type="http://schemas.openxmlformats.org/officeDocument/2006/relationships/diagramQuickStyle" Target="../diagrams/quickStyle6.xml"/><Relationship Id="rId25" Type="http://schemas.openxmlformats.org/officeDocument/2006/relationships/image" Target="../media/image17.tiff"/><Relationship Id="rId2" Type="http://schemas.openxmlformats.org/officeDocument/2006/relationships/notesSlide" Target="../notesSlides/notesSlide2.xml"/><Relationship Id="rId16" Type="http://schemas.openxmlformats.org/officeDocument/2006/relationships/diagramLayout" Target="../diagrams/layout6.xml"/><Relationship Id="rId20" Type="http://schemas.openxmlformats.org/officeDocument/2006/relationships/image" Target="../media/image12.png"/><Relationship Id="rId1" Type="http://schemas.openxmlformats.org/officeDocument/2006/relationships/slideLayout" Target="../slideLayouts/slideLayout26.xml"/><Relationship Id="rId6" Type="http://schemas.openxmlformats.org/officeDocument/2006/relationships/diagramColors" Target="../diagrams/colors4.xml"/><Relationship Id="rId11" Type="http://schemas.openxmlformats.org/officeDocument/2006/relationships/diagramColors" Target="../diagrams/colors5.xml"/><Relationship Id="rId24" Type="http://schemas.openxmlformats.org/officeDocument/2006/relationships/image" Target="../media/image16.png"/><Relationship Id="rId5" Type="http://schemas.openxmlformats.org/officeDocument/2006/relationships/diagramQuickStyle" Target="../diagrams/quickStyle4.xml"/><Relationship Id="rId15" Type="http://schemas.openxmlformats.org/officeDocument/2006/relationships/diagramData" Target="../diagrams/data6.xml"/><Relationship Id="rId23" Type="http://schemas.openxmlformats.org/officeDocument/2006/relationships/image" Target="../media/image15.svg"/><Relationship Id="rId10" Type="http://schemas.openxmlformats.org/officeDocument/2006/relationships/diagramQuickStyle" Target="../diagrams/quickStyle5.xml"/><Relationship Id="rId19" Type="http://schemas.microsoft.com/office/2007/relationships/diagramDrawing" Target="../diagrams/drawing6.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image" Target="../media/image5.tiff"/><Relationship Id="rId22"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4.png"/><Relationship Id="rId18" Type="http://schemas.openxmlformats.org/officeDocument/2006/relationships/diagramColors" Target="../diagrams/colors9.xml"/><Relationship Id="rId3" Type="http://schemas.openxmlformats.org/officeDocument/2006/relationships/diagramData" Target="../diagrams/data7.xml"/><Relationship Id="rId21" Type="http://schemas.openxmlformats.org/officeDocument/2006/relationships/image" Target="../media/image13.svg"/><Relationship Id="rId7" Type="http://schemas.microsoft.com/office/2007/relationships/diagramDrawing" Target="../diagrams/drawing7.xml"/><Relationship Id="rId12" Type="http://schemas.microsoft.com/office/2007/relationships/diagramDrawing" Target="../diagrams/drawing8.xml"/><Relationship Id="rId17" Type="http://schemas.openxmlformats.org/officeDocument/2006/relationships/diagramQuickStyle" Target="../diagrams/quickStyle9.xml"/><Relationship Id="rId25" Type="http://schemas.openxmlformats.org/officeDocument/2006/relationships/image" Target="../media/image17.tiff"/><Relationship Id="rId2" Type="http://schemas.openxmlformats.org/officeDocument/2006/relationships/notesSlide" Target="../notesSlides/notesSlide3.xml"/><Relationship Id="rId16" Type="http://schemas.openxmlformats.org/officeDocument/2006/relationships/diagramLayout" Target="../diagrams/layout9.xml"/><Relationship Id="rId20" Type="http://schemas.openxmlformats.org/officeDocument/2006/relationships/image" Target="../media/image12.png"/><Relationship Id="rId1" Type="http://schemas.openxmlformats.org/officeDocument/2006/relationships/slideLayout" Target="../slideLayouts/slideLayout15.xml"/><Relationship Id="rId6" Type="http://schemas.openxmlformats.org/officeDocument/2006/relationships/diagramColors" Target="../diagrams/colors7.xml"/><Relationship Id="rId11" Type="http://schemas.openxmlformats.org/officeDocument/2006/relationships/diagramColors" Target="../diagrams/colors8.xml"/><Relationship Id="rId24" Type="http://schemas.openxmlformats.org/officeDocument/2006/relationships/image" Target="../media/image16.png"/><Relationship Id="rId5" Type="http://schemas.openxmlformats.org/officeDocument/2006/relationships/diagramQuickStyle" Target="../diagrams/quickStyle7.xml"/><Relationship Id="rId15" Type="http://schemas.openxmlformats.org/officeDocument/2006/relationships/diagramData" Target="../diagrams/data9.xml"/><Relationship Id="rId23" Type="http://schemas.openxmlformats.org/officeDocument/2006/relationships/image" Target="../media/image15.svg"/><Relationship Id="rId10" Type="http://schemas.openxmlformats.org/officeDocument/2006/relationships/diagramQuickStyle" Target="../diagrams/quickStyle8.xml"/><Relationship Id="rId19" Type="http://schemas.microsoft.com/office/2007/relationships/diagramDrawing" Target="../diagrams/drawing9.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openxmlformats.org/officeDocument/2006/relationships/image" Target="../media/image5.tiff"/><Relationship Id="rId2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54000"/>
          </a:schemeClr>
        </a:solidFill>
        <a:effectLst/>
      </p:bgPr>
    </p:bg>
    <p:spTree>
      <p:nvGrpSpPr>
        <p:cNvPr id="1" name=""/>
        <p:cNvGrpSpPr/>
        <p:nvPr/>
      </p:nvGrpSpPr>
      <p:grpSpPr>
        <a:xfrm>
          <a:off x="0" y="0"/>
          <a:ext cx="0" cy="0"/>
          <a:chOff x="0" y="0"/>
          <a:chExt cx="0" cy="0"/>
        </a:xfrm>
      </p:grpSpPr>
      <p:sp>
        <p:nvSpPr>
          <p:cNvPr id="6" name="Rectangle 5"/>
          <p:cNvSpPr/>
          <p:nvPr/>
        </p:nvSpPr>
        <p:spPr>
          <a:xfrm>
            <a:off x="0" y="0"/>
            <a:ext cx="21383625" cy="3692529"/>
          </a:xfrm>
          <a:prstGeom prst="rect">
            <a:avLst/>
          </a:prstGeom>
          <a:solidFill>
            <a:srgbClr val="4F8AC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graphicFrame>
        <p:nvGraphicFramePr>
          <p:cNvPr id="41" name="Content Placeholder 40">
            <a:extLst>
              <a:ext uri="{FF2B5EF4-FFF2-40B4-BE49-F238E27FC236}">
                <a16:creationId xmlns:a16="http://schemas.microsoft.com/office/drawing/2014/main" id="{E3638F35-21A9-1E4C-B401-6B309C7027E2}"/>
              </a:ext>
            </a:extLst>
          </p:cNvPr>
          <p:cNvGraphicFramePr>
            <a:graphicFrameLocks noGrp="1"/>
          </p:cNvGraphicFramePr>
          <p:nvPr>
            <p:ph sz="half" idx="1"/>
            <p:extLst>
              <p:ext uri="{D42A27DB-BD31-4B8C-83A1-F6EECF244321}">
                <p14:modId xmlns:p14="http://schemas.microsoft.com/office/powerpoint/2010/main" val="992668384"/>
              </p:ext>
            </p:extLst>
          </p:nvPr>
        </p:nvGraphicFramePr>
        <p:xfrm>
          <a:off x="889775" y="3868230"/>
          <a:ext cx="11686415" cy="4946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ontent Placeholder 6">
            <a:extLst>
              <a:ext uri="{FF2B5EF4-FFF2-40B4-BE49-F238E27FC236}">
                <a16:creationId xmlns:a16="http://schemas.microsoft.com/office/drawing/2014/main" id="{97888F72-C379-4D4F-9C34-C584E452B036}"/>
              </a:ext>
            </a:extLst>
          </p:cNvPr>
          <p:cNvSpPr txBox="1">
            <a:spLocks/>
          </p:cNvSpPr>
          <p:nvPr/>
        </p:nvSpPr>
        <p:spPr>
          <a:xfrm>
            <a:off x="889775" y="17071531"/>
            <a:ext cx="11756030" cy="1888284"/>
          </a:xfrm>
          <a:prstGeom prst="rect">
            <a:avLst/>
          </a:prstGeom>
          <a:solidFill>
            <a:schemeClr val="tx1"/>
          </a:solidFill>
          <a:ln>
            <a:noFill/>
          </a:ln>
        </p:spPr>
        <p:txBody>
          <a:bodyPr vert="horz" lIns="91440" tIns="45720" rIns="91440" bIns="45720" rtlCol="0">
            <a:no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fontAlgn="ctr">
              <a:lnSpc>
                <a:spcPct val="120000"/>
              </a:lnSpc>
              <a:buNone/>
            </a:pPr>
            <a:r>
              <a:rPr lang="en-US" sz="2400" dirty="0">
                <a:solidFill>
                  <a:schemeClr val="bg1"/>
                </a:solidFill>
              </a:rPr>
              <a:t>The aim of this project is to develop a VQA model and evaluate how it performs on the visual reasoning dataset (GQA). The model should be capable of responding to relatively complex questions that require multi-steps reasoning and inference over real-world images.</a:t>
            </a:r>
          </a:p>
          <a:p>
            <a:pPr marL="0" indent="0">
              <a:buNone/>
            </a:pPr>
            <a:endParaRPr lang="x-none" sz="2400" dirty="0">
              <a:solidFill>
                <a:schemeClr val="bg1"/>
              </a:solidFill>
            </a:endParaRPr>
          </a:p>
        </p:txBody>
      </p:sp>
      <p:graphicFrame>
        <p:nvGraphicFramePr>
          <p:cNvPr id="48" name="Diagram 47">
            <a:extLst>
              <a:ext uri="{FF2B5EF4-FFF2-40B4-BE49-F238E27FC236}">
                <a16:creationId xmlns:a16="http://schemas.microsoft.com/office/drawing/2014/main" id="{D2F519D7-E5F7-9A48-B0F9-EB8DABEEB8AA}"/>
              </a:ext>
            </a:extLst>
          </p:cNvPr>
          <p:cNvGraphicFramePr/>
          <p:nvPr>
            <p:extLst>
              <p:ext uri="{D42A27DB-BD31-4B8C-83A1-F6EECF244321}">
                <p14:modId xmlns:p14="http://schemas.microsoft.com/office/powerpoint/2010/main" val="1569601155"/>
              </p:ext>
            </p:extLst>
          </p:nvPr>
        </p:nvGraphicFramePr>
        <p:xfrm>
          <a:off x="13355592" y="16872156"/>
          <a:ext cx="7374173" cy="45963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Content Placeholder 6">
            <a:extLst>
              <a:ext uri="{FF2B5EF4-FFF2-40B4-BE49-F238E27FC236}">
                <a16:creationId xmlns:a16="http://schemas.microsoft.com/office/drawing/2014/main" id="{7C4DA4DF-04BB-CE4B-9DFD-9970F7B7A06B}"/>
              </a:ext>
            </a:extLst>
          </p:cNvPr>
          <p:cNvSpPr txBox="1">
            <a:spLocks/>
          </p:cNvSpPr>
          <p:nvPr/>
        </p:nvSpPr>
        <p:spPr>
          <a:xfrm>
            <a:off x="13309784" y="22628257"/>
            <a:ext cx="7141670" cy="1985592"/>
          </a:xfrm>
          <a:prstGeom prst="rect">
            <a:avLst/>
          </a:prstGeom>
        </p:spPr>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fontAlgn="ctr">
              <a:spcBef>
                <a:spcPts val="1139"/>
              </a:spcBef>
            </a:pPr>
            <a:r>
              <a:rPr lang="en-GB" sz="2400" dirty="0">
                <a:solidFill>
                  <a:schemeClr val="bg1"/>
                </a:solidFill>
              </a:rPr>
              <a:t>A dataset for real-world visual reasoning and question answering [1]</a:t>
            </a:r>
          </a:p>
          <a:p>
            <a:pPr fontAlgn="ctr">
              <a:spcBef>
                <a:spcPts val="1139"/>
              </a:spcBef>
            </a:pPr>
            <a:r>
              <a:rPr lang="en-GB" sz="2400" dirty="0">
                <a:solidFill>
                  <a:schemeClr val="bg1"/>
                </a:solidFill>
              </a:rPr>
              <a:t>The dataset contains 113k real-world images, and 22M compositional questions involving a diverse set of reasoning skills</a:t>
            </a:r>
          </a:p>
        </p:txBody>
      </p:sp>
      <p:sp>
        <p:nvSpPr>
          <p:cNvPr id="13" name="TextBox 12">
            <a:extLst>
              <a:ext uri="{FF2B5EF4-FFF2-40B4-BE49-F238E27FC236}">
                <a16:creationId xmlns:a16="http://schemas.microsoft.com/office/drawing/2014/main" id="{0E46B49C-5818-C144-9FBB-4CED66D17C2A}"/>
              </a:ext>
            </a:extLst>
          </p:cNvPr>
          <p:cNvSpPr txBox="1"/>
          <p:nvPr/>
        </p:nvSpPr>
        <p:spPr>
          <a:xfrm>
            <a:off x="1565397" y="405890"/>
            <a:ext cx="18252830" cy="1938992"/>
          </a:xfrm>
          <a:prstGeom prst="rect">
            <a:avLst/>
          </a:prstGeom>
          <a:noFill/>
          <a:ln>
            <a:noFill/>
          </a:ln>
        </p:spPr>
        <p:txBody>
          <a:bodyPr wrap="square" rtlCol="0">
            <a:spAutoFit/>
          </a:bodyPr>
          <a:lstStyle/>
          <a:p>
            <a:pPr algn="ctr"/>
            <a:r>
              <a:rPr lang="en-GB" sz="6000" b="1" dirty="0">
                <a:solidFill>
                  <a:srgbClr val="FFFFFF"/>
                </a:solidFill>
                <a:effectLst>
                  <a:outerShdw blurRad="50800" dist="38100" dir="2700000" algn="tl" rotWithShape="0">
                    <a:prstClr val="black">
                      <a:alpha val="40000"/>
                    </a:prstClr>
                  </a:outerShdw>
                </a:effectLst>
                <a:latin typeface="Trebuchet MS" panose="020B0703020202090204" pitchFamily="34" charset="0"/>
                <a:ea typeface="+mj-ea"/>
                <a:cs typeface="+mj-cs"/>
              </a:rPr>
              <a:t>Multimodal Learning and Reasoning </a:t>
            </a:r>
            <a:br>
              <a:rPr lang="en-GB" sz="6000" b="1" dirty="0">
                <a:solidFill>
                  <a:srgbClr val="FFFFFF"/>
                </a:solidFill>
                <a:effectLst>
                  <a:outerShdw blurRad="50800" dist="38100" dir="2700000" algn="tl" rotWithShape="0">
                    <a:prstClr val="black">
                      <a:alpha val="40000"/>
                    </a:prstClr>
                  </a:outerShdw>
                </a:effectLst>
                <a:latin typeface="Trebuchet MS" panose="020B0703020202090204" pitchFamily="34" charset="0"/>
                <a:ea typeface="+mj-ea"/>
                <a:cs typeface="+mj-cs"/>
              </a:rPr>
            </a:br>
            <a:r>
              <a:rPr lang="en-GB" sz="6000" b="1" dirty="0">
                <a:solidFill>
                  <a:srgbClr val="FFFFFF"/>
                </a:solidFill>
                <a:effectLst>
                  <a:outerShdw blurRad="50800" dist="38100" dir="2700000" algn="tl" rotWithShape="0">
                    <a:prstClr val="black">
                      <a:alpha val="40000"/>
                    </a:prstClr>
                  </a:outerShdw>
                </a:effectLst>
                <a:latin typeface="Trebuchet MS" panose="020B0703020202090204" pitchFamily="34" charset="0"/>
                <a:ea typeface="+mj-ea"/>
                <a:cs typeface="+mj-cs"/>
              </a:rPr>
              <a:t>for Visual Question Answering</a:t>
            </a:r>
          </a:p>
        </p:txBody>
      </p:sp>
      <p:sp>
        <p:nvSpPr>
          <p:cNvPr id="14" name="TextBox 13">
            <a:extLst>
              <a:ext uri="{FF2B5EF4-FFF2-40B4-BE49-F238E27FC236}">
                <a16:creationId xmlns:a16="http://schemas.microsoft.com/office/drawing/2014/main" id="{4A38C809-44FB-6A4C-AE15-E3BDCA466F54}"/>
              </a:ext>
            </a:extLst>
          </p:cNvPr>
          <p:cNvSpPr txBox="1"/>
          <p:nvPr/>
        </p:nvSpPr>
        <p:spPr>
          <a:xfrm>
            <a:off x="3140983" y="2841685"/>
            <a:ext cx="15368954" cy="523220"/>
          </a:xfrm>
          <a:prstGeom prst="rect">
            <a:avLst/>
          </a:prstGeom>
          <a:noFill/>
        </p:spPr>
        <p:txBody>
          <a:bodyPr wrap="square" rtlCol="0">
            <a:spAutoFit/>
          </a:bodyPr>
          <a:lstStyle/>
          <a:p>
            <a:pPr algn="ctr"/>
            <a:r>
              <a:rPr lang="en-GB" sz="2800" b="1" dirty="0">
                <a:latin typeface="Trebuchet MS" panose="020B0703020202090204" pitchFamily="34" charset="0"/>
              </a:rPr>
              <a:t>Vasin Srisupavanich | MSc Artificial Intelligence | Supervisor: Dr Srinandan Dasmahapatra </a:t>
            </a:r>
            <a:endParaRPr lang="x-none" sz="2800" dirty="0">
              <a:latin typeface="Trebuchet MS" panose="020B0703020202090204" pitchFamily="34" charset="0"/>
            </a:endParaRPr>
          </a:p>
        </p:txBody>
      </p:sp>
      <p:pic>
        <p:nvPicPr>
          <p:cNvPr id="23" name="Picture 22">
            <a:extLst>
              <a:ext uri="{FF2B5EF4-FFF2-40B4-BE49-F238E27FC236}">
                <a16:creationId xmlns:a16="http://schemas.microsoft.com/office/drawing/2014/main" id="{6FE25EAF-43C0-F246-A94C-44E4D42B70CD}"/>
              </a:ext>
            </a:extLst>
          </p:cNvPr>
          <p:cNvPicPr>
            <a:picLocks noChangeAspect="1"/>
          </p:cNvPicPr>
          <p:nvPr/>
        </p:nvPicPr>
        <p:blipFill rotWithShape="1">
          <a:blip r:embed="rId13"/>
          <a:srcRect r="1012" b="3802"/>
          <a:stretch/>
        </p:blipFill>
        <p:spPr>
          <a:xfrm>
            <a:off x="13375154" y="3995656"/>
            <a:ext cx="7069431" cy="4819022"/>
          </a:xfrm>
          <a:prstGeom prst="rect">
            <a:avLst/>
          </a:prstGeom>
        </p:spPr>
      </p:pic>
      <p:sp>
        <p:nvSpPr>
          <p:cNvPr id="32" name="Content Placeholder 6">
            <a:extLst>
              <a:ext uri="{FF2B5EF4-FFF2-40B4-BE49-F238E27FC236}">
                <a16:creationId xmlns:a16="http://schemas.microsoft.com/office/drawing/2014/main" id="{7AA7C0A4-D1A9-3B46-9EFC-FE2E5FD0B1B1}"/>
              </a:ext>
            </a:extLst>
          </p:cNvPr>
          <p:cNvSpPr txBox="1">
            <a:spLocks/>
          </p:cNvSpPr>
          <p:nvPr/>
        </p:nvSpPr>
        <p:spPr>
          <a:xfrm>
            <a:off x="904899" y="9935191"/>
            <a:ext cx="11756030" cy="5928089"/>
          </a:xfrm>
          <a:prstGeom prst="rect">
            <a:avLst/>
          </a:prstGeom>
          <a:solidFill>
            <a:schemeClr val="tx1"/>
          </a:solidFill>
          <a:ln>
            <a:noFill/>
          </a:ln>
        </p:spPr>
        <p:txBody>
          <a:bodyPr vert="horz" lIns="91440" tIns="45720" rIns="91440" bIns="45720" rtlCol="0">
            <a:normAutofit fontScale="92500" lnSpcReduction="10000"/>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fontAlgn="ctr">
              <a:lnSpc>
                <a:spcPct val="110000"/>
              </a:lnSpc>
              <a:buNone/>
            </a:pPr>
            <a:r>
              <a:rPr lang="en-GB" sz="2600" dirty="0">
                <a:solidFill>
                  <a:schemeClr val="bg1"/>
                </a:solidFill>
              </a:rPr>
              <a:t>Over the last decade, deep learning systems have enjoyed tremendous success in the area of computer vision and natural language understanding. However, they still struggle in tasks which require deliberate thinking and reasoning process. Creating a machine that can learn to reason has been a long-standing goal in the field of Artificial Intelligence (AI).</a:t>
            </a:r>
          </a:p>
          <a:p>
            <a:pPr marL="0" indent="0" fontAlgn="ctr">
              <a:lnSpc>
                <a:spcPct val="110000"/>
              </a:lnSpc>
              <a:buNone/>
            </a:pPr>
            <a:r>
              <a:rPr lang="en-US" sz="2600" dirty="0">
                <a:solidFill>
                  <a:schemeClr val="bg1"/>
                </a:solidFill>
              </a:rPr>
              <a:t>VQA is a challenging multi-modal AI research problem, which requires both visual and language understanding. </a:t>
            </a:r>
            <a:r>
              <a:rPr lang="en-GB" sz="2600" dirty="0">
                <a:solidFill>
                  <a:schemeClr val="bg1"/>
                </a:solidFill>
              </a:rPr>
              <a:t>Making a progress in this domain would mean a significant step toward a more general AI. In addition, </a:t>
            </a:r>
            <a:r>
              <a:rPr lang="en-US" sz="2600" dirty="0">
                <a:solidFill>
                  <a:schemeClr val="bg1"/>
                </a:solidFill>
              </a:rPr>
              <a:t>VQA is a great domain to measure the intelligence and reasoning capabilities of a machine, due to the variety of skills required to tackle different types of question.</a:t>
            </a:r>
          </a:p>
          <a:p>
            <a:pPr marL="0" indent="0" fontAlgn="ctr">
              <a:lnSpc>
                <a:spcPct val="110000"/>
              </a:lnSpc>
              <a:buNone/>
            </a:pPr>
            <a:r>
              <a:rPr lang="en-GB" sz="2600" dirty="0">
                <a:solidFill>
                  <a:schemeClr val="bg1"/>
                </a:solidFill>
              </a:rPr>
              <a:t>Current VQA models tend to exploit the dataset biases without capturing the underlying perception and reasoning process to respond to the given question. Moreover, representations of text and visual features are usually independent and not properly aligned, which often make the model bias towards language modality.</a:t>
            </a:r>
            <a:endParaRPr lang="en-US" sz="2000" dirty="0">
              <a:solidFill>
                <a:schemeClr val="bg1"/>
              </a:solidFill>
            </a:endParaRPr>
          </a:p>
          <a:p>
            <a:pPr marL="0" indent="0">
              <a:buNone/>
            </a:pPr>
            <a:endParaRPr lang="x-none" sz="900" dirty="0">
              <a:solidFill>
                <a:schemeClr val="bg1"/>
              </a:solidFill>
            </a:endParaRPr>
          </a:p>
        </p:txBody>
      </p:sp>
      <p:sp>
        <p:nvSpPr>
          <p:cNvPr id="44" name="Rounded Rectangular Callout 43">
            <a:extLst>
              <a:ext uri="{FF2B5EF4-FFF2-40B4-BE49-F238E27FC236}">
                <a16:creationId xmlns:a16="http://schemas.microsoft.com/office/drawing/2014/main" id="{DEE0E980-FAD9-EB4E-AB9A-0E2F4E5FC4FB}"/>
              </a:ext>
            </a:extLst>
          </p:cNvPr>
          <p:cNvSpPr/>
          <p:nvPr/>
        </p:nvSpPr>
        <p:spPr>
          <a:xfrm>
            <a:off x="13264814" y="9318213"/>
            <a:ext cx="7323089" cy="6545067"/>
          </a:xfrm>
          <a:prstGeom prst="wedgeRoundRectCallout">
            <a:avLst>
              <a:gd name="adj1" fmla="val -6674"/>
              <a:gd name="adj2" fmla="val -55515"/>
              <a:gd name="adj3" fmla="val 16667"/>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nSpc>
                <a:spcPct val="120000"/>
              </a:lnSpc>
            </a:pPr>
            <a:endParaRPr lang="en-US" sz="2400" dirty="0"/>
          </a:p>
          <a:p>
            <a:pPr>
              <a:lnSpc>
                <a:spcPct val="120000"/>
              </a:lnSpc>
            </a:pPr>
            <a:r>
              <a:rPr lang="en-US" sz="2400" i="1" dirty="0"/>
              <a:t>“What is the girl eating?”</a:t>
            </a:r>
          </a:p>
          <a:p>
            <a:pPr algn="r">
              <a:lnSpc>
                <a:spcPct val="120000"/>
              </a:lnSpc>
            </a:pPr>
            <a:r>
              <a:rPr lang="en-US" sz="2400" b="1" dirty="0"/>
              <a:t>Hamburger</a:t>
            </a:r>
          </a:p>
          <a:p>
            <a:pPr>
              <a:lnSpc>
                <a:spcPct val="120000"/>
              </a:lnSpc>
            </a:pPr>
            <a:r>
              <a:rPr lang="en-US" sz="2400" i="1" dirty="0"/>
              <a:t>“Is there a drink in the image?”</a:t>
            </a:r>
          </a:p>
          <a:p>
            <a:pPr algn="r">
              <a:lnSpc>
                <a:spcPct val="120000"/>
              </a:lnSpc>
            </a:pPr>
            <a:r>
              <a:rPr lang="x-none" altLang="ja-JP" sz="2400" b="1" dirty="0"/>
              <a:t>Ye</a:t>
            </a:r>
            <a:r>
              <a:rPr lang="en-US" altLang="ja-JP" sz="2400" b="1" dirty="0"/>
              <a:t>s</a:t>
            </a:r>
            <a:endParaRPr lang="en-GB" sz="2400" b="1" dirty="0"/>
          </a:p>
          <a:p>
            <a:pPr>
              <a:lnSpc>
                <a:spcPct val="120000"/>
              </a:lnSpc>
            </a:pPr>
            <a:r>
              <a:rPr lang="en-GB" sz="2400" i="1" dirty="0"/>
              <a:t>“How many plastic containers are there?”</a:t>
            </a:r>
          </a:p>
          <a:p>
            <a:pPr algn="r">
              <a:lnSpc>
                <a:spcPct val="120000"/>
              </a:lnSpc>
            </a:pPr>
            <a:r>
              <a:rPr lang="en-GB" sz="2400" b="1" dirty="0"/>
              <a:t>	Two</a:t>
            </a:r>
            <a:endParaRPr lang="th-TH" sz="2400" b="1" dirty="0"/>
          </a:p>
          <a:p>
            <a:pPr>
              <a:lnSpc>
                <a:spcPct val="120000"/>
              </a:lnSpc>
            </a:pPr>
            <a:r>
              <a:rPr lang="en-GB" sz="2400" i="1" dirty="0"/>
              <a:t>“What is located to the left of the fries?”</a:t>
            </a:r>
          </a:p>
          <a:p>
            <a:pPr algn="r">
              <a:lnSpc>
                <a:spcPct val="120000"/>
              </a:lnSpc>
            </a:pPr>
            <a:r>
              <a:rPr lang="en-GB" sz="2400" dirty="0"/>
              <a:t>	</a:t>
            </a:r>
            <a:r>
              <a:rPr lang="en-GB" sz="2400" b="1" dirty="0"/>
              <a:t>Salad</a:t>
            </a:r>
            <a:endParaRPr lang="en-US" sz="2400" b="1" dirty="0"/>
          </a:p>
          <a:p>
            <a:pPr>
              <a:lnSpc>
                <a:spcPct val="120000"/>
              </a:lnSpc>
            </a:pPr>
            <a:r>
              <a:rPr lang="en-GB" sz="2400" i="1" dirty="0"/>
              <a:t>“What colour is the thing under the food</a:t>
            </a:r>
          </a:p>
          <a:p>
            <a:pPr>
              <a:lnSpc>
                <a:spcPct val="120000"/>
              </a:lnSpc>
            </a:pPr>
            <a:r>
              <a:rPr lang="en-GB" sz="2400" i="1" dirty="0"/>
              <a:t>left of the little girl with the yellow shirt?”</a:t>
            </a:r>
          </a:p>
          <a:p>
            <a:pPr algn="r">
              <a:lnSpc>
                <a:spcPct val="120000"/>
              </a:lnSpc>
            </a:pPr>
            <a:r>
              <a:rPr lang="en-GB" sz="2400" dirty="0"/>
              <a:t>	</a:t>
            </a:r>
            <a:r>
              <a:rPr lang="en-GB" sz="2400" b="1" dirty="0"/>
              <a:t>Red</a:t>
            </a:r>
            <a:endParaRPr lang="x-none" sz="2400" b="1" dirty="0"/>
          </a:p>
        </p:txBody>
      </p:sp>
      <p:pic>
        <p:nvPicPr>
          <p:cNvPr id="47" name="Picture 46">
            <a:extLst>
              <a:ext uri="{FF2B5EF4-FFF2-40B4-BE49-F238E27FC236}">
                <a16:creationId xmlns:a16="http://schemas.microsoft.com/office/drawing/2014/main" id="{B247C2DF-9F4B-DA4D-ADD9-FEA5B753C732}"/>
              </a:ext>
            </a:extLst>
          </p:cNvPr>
          <p:cNvPicPr>
            <a:picLocks noChangeAspect="1"/>
          </p:cNvPicPr>
          <p:nvPr/>
        </p:nvPicPr>
        <p:blipFill>
          <a:blip r:embed="rId14"/>
          <a:stretch>
            <a:fillRect/>
          </a:stretch>
        </p:blipFill>
        <p:spPr>
          <a:xfrm>
            <a:off x="13309784" y="28233520"/>
            <a:ext cx="7163197" cy="1509105"/>
          </a:xfrm>
          <a:prstGeom prst="rect">
            <a:avLst/>
          </a:prstGeom>
        </p:spPr>
      </p:pic>
      <p:sp>
        <p:nvSpPr>
          <p:cNvPr id="51" name="Content Placeholder 6">
            <a:extLst>
              <a:ext uri="{FF2B5EF4-FFF2-40B4-BE49-F238E27FC236}">
                <a16:creationId xmlns:a16="http://schemas.microsoft.com/office/drawing/2014/main" id="{AD767BDC-72C7-B04D-BAA0-6B55F447555F}"/>
              </a:ext>
            </a:extLst>
          </p:cNvPr>
          <p:cNvSpPr txBox="1">
            <a:spLocks/>
          </p:cNvSpPr>
          <p:nvPr/>
        </p:nvSpPr>
        <p:spPr>
          <a:xfrm>
            <a:off x="13377119" y="25768932"/>
            <a:ext cx="7141670" cy="2250346"/>
          </a:xfrm>
          <a:prstGeom prst="rect">
            <a:avLst/>
          </a:prstGeom>
        </p:spPr>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fontAlgn="ctr">
              <a:spcBef>
                <a:spcPts val="600"/>
              </a:spcBef>
              <a:buNone/>
            </a:pPr>
            <a:r>
              <a:rPr lang="en-GB" sz="1200" dirty="0">
                <a:solidFill>
                  <a:schemeClr val="bg1"/>
                </a:solidFill>
              </a:rPr>
              <a:t>[1] Hudson, D.A. and Manning, C.D., 2019. </a:t>
            </a:r>
            <a:r>
              <a:rPr lang="en-GB" sz="1200" dirty="0" err="1">
                <a:solidFill>
                  <a:schemeClr val="bg1"/>
                </a:solidFill>
              </a:rPr>
              <a:t>Gqa</a:t>
            </a:r>
            <a:r>
              <a:rPr lang="en-GB" sz="1200" dirty="0">
                <a:solidFill>
                  <a:schemeClr val="bg1"/>
                </a:solidFill>
              </a:rPr>
              <a:t>: A new dataset for real-world visual reasoning and compositional question answering. In Proceedings of the IEEE Conference on Computer Vision and Pattern Recognition (pp. 6700-6709).</a:t>
            </a:r>
          </a:p>
          <a:p>
            <a:pPr marL="0" indent="0" fontAlgn="ctr">
              <a:spcBef>
                <a:spcPts val="600"/>
              </a:spcBef>
              <a:buNone/>
            </a:pPr>
            <a:r>
              <a:rPr lang="en-GB" sz="1200" dirty="0">
                <a:solidFill>
                  <a:schemeClr val="bg1"/>
                </a:solidFill>
              </a:rPr>
              <a:t>[2] </a:t>
            </a:r>
            <a:r>
              <a:rPr lang="en-GB" sz="1200" dirty="0" err="1">
                <a:solidFill>
                  <a:schemeClr val="bg1"/>
                </a:solidFill>
              </a:rPr>
              <a:t>Su</a:t>
            </a:r>
            <a:r>
              <a:rPr lang="en-GB" sz="1200" dirty="0">
                <a:solidFill>
                  <a:schemeClr val="bg1"/>
                </a:solidFill>
              </a:rPr>
              <a:t>, W., Zhu, X., Cao, Y., Li, B., Lu, L., Wei, F. and Dai, J., 2019. </a:t>
            </a:r>
            <a:r>
              <a:rPr lang="en-GB" sz="1200" dirty="0" err="1">
                <a:solidFill>
                  <a:schemeClr val="bg1"/>
                </a:solidFill>
              </a:rPr>
              <a:t>Vl-bert</a:t>
            </a:r>
            <a:r>
              <a:rPr lang="en-GB" sz="1200" dirty="0">
                <a:solidFill>
                  <a:schemeClr val="bg1"/>
                </a:solidFill>
              </a:rPr>
              <a:t>: Pre-training of generic visual-linguistic representations. </a:t>
            </a:r>
            <a:r>
              <a:rPr lang="en-GB" sz="1200" dirty="0" err="1">
                <a:solidFill>
                  <a:schemeClr val="bg1"/>
                </a:solidFill>
              </a:rPr>
              <a:t>arXiv</a:t>
            </a:r>
            <a:r>
              <a:rPr lang="en-GB" sz="1200" dirty="0">
                <a:solidFill>
                  <a:schemeClr val="bg1"/>
                </a:solidFill>
              </a:rPr>
              <a:t> preprint arXiv:1908.08530. </a:t>
            </a:r>
          </a:p>
          <a:p>
            <a:pPr marL="0" indent="0" fontAlgn="ctr">
              <a:spcBef>
                <a:spcPts val="600"/>
              </a:spcBef>
              <a:buNone/>
            </a:pPr>
            <a:r>
              <a:rPr lang="en-GB" sz="1200" dirty="0">
                <a:solidFill>
                  <a:schemeClr val="bg1"/>
                </a:solidFill>
              </a:rPr>
              <a:t>[3] Hudson, D.A. and Manning, C.D., 2018. Compositional attention networks for machine reasoning. </a:t>
            </a:r>
            <a:r>
              <a:rPr lang="en-GB" sz="1200" dirty="0" err="1">
                <a:solidFill>
                  <a:schemeClr val="bg1"/>
                </a:solidFill>
              </a:rPr>
              <a:t>arXiv</a:t>
            </a:r>
            <a:r>
              <a:rPr lang="en-GB" sz="1200" dirty="0">
                <a:solidFill>
                  <a:schemeClr val="bg1"/>
                </a:solidFill>
              </a:rPr>
              <a:t> preprint arXiv:1803.03067. </a:t>
            </a:r>
          </a:p>
          <a:p>
            <a:pPr marL="0" indent="0" fontAlgn="ctr">
              <a:spcBef>
                <a:spcPts val="600"/>
              </a:spcBef>
              <a:buNone/>
            </a:pPr>
            <a:r>
              <a:rPr lang="en-GB" sz="1200" dirty="0">
                <a:solidFill>
                  <a:schemeClr val="bg1"/>
                </a:solidFill>
              </a:rPr>
              <a:t>[4] Mao, J., Gan, C., Kohli, P., Tenenbaum, J.B. and Wu, J., 2019. The neuro-symbolic concept learner: Interpreting scenes, words, and sentences from natural supervision. </a:t>
            </a:r>
            <a:r>
              <a:rPr lang="en-GB" sz="1200" dirty="0" err="1">
                <a:solidFill>
                  <a:schemeClr val="bg1"/>
                </a:solidFill>
              </a:rPr>
              <a:t>arXiv</a:t>
            </a:r>
            <a:r>
              <a:rPr lang="en-GB" sz="1200" dirty="0">
                <a:solidFill>
                  <a:schemeClr val="bg1"/>
                </a:solidFill>
              </a:rPr>
              <a:t> preprint arXiv:1904.12584.</a:t>
            </a:r>
          </a:p>
          <a:p>
            <a:pPr marL="0" indent="0" fontAlgn="ctr">
              <a:spcBef>
                <a:spcPts val="600"/>
              </a:spcBef>
              <a:buNone/>
            </a:pPr>
            <a:r>
              <a:rPr lang="en-GB" sz="1200" dirty="0">
                <a:solidFill>
                  <a:schemeClr val="bg1"/>
                </a:solidFill>
              </a:rPr>
              <a:t>* Images in this poster are taken from [1], [4]</a:t>
            </a:r>
          </a:p>
        </p:txBody>
      </p:sp>
      <p:sp>
        <p:nvSpPr>
          <p:cNvPr id="52" name="Content Placeholder 6">
            <a:extLst>
              <a:ext uri="{FF2B5EF4-FFF2-40B4-BE49-F238E27FC236}">
                <a16:creationId xmlns:a16="http://schemas.microsoft.com/office/drawing/2014/main" id="{8F3F8977-0CD7-0342-A5EF-CB58D4088E47}"/>
              </a:ext>
            </a:extLst>
          </p:cNvPr>
          <p:cNvSpPr txBox="1">
            <a:spLocks/>
          </p:cNvSpPr>
          <p:nvPr/>
        </p:nvSpPr>
        <p:spPr>
          <a:xfrm>
            <a:off x="904899" y="9060591"/>
            <a:ext cx="11671291" cy="70676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spcBef>
                <a:spcPts val="0"/>
              </a:spcBef>
              <a:buNone/>
            </a:pPr>
            <a:r>
              <a:rPr lang="x-none" sz="3600" dirty="0">
                <a:solidFill>
                  <a:srgbClr val="FFFFFF"/>
                </a:solidFill>
                <a:latin typeface="+mj-lt"/>
              </a:rPr>
              <a:t>Motivation</a:t>
            </a:r>
          </a:p>
          <a:p>
            <a:pPr marL="0" indent="0">
              <a:spcBef>
                <a:spcPts val="0"/>
              </a:spcBef>
              <a:buNone/>
            </a:pPr>
            <a:endParaRPr lang="x-none" sz="800" dirty="0">
              <a:solidFill>
                <a:srgbClr val="FFFFFF"/>
              </a:solidFill>
            </a:endParaRPr>
          </a:p>
        </p:txBody>
      </p:sp>
      <p:graphicFrame>
        <p:nvGraphicFramePr>
          <p:cNvPr id="54" name="Content Placeholder 87">
            <a:extLst>
              <a:ext uri="{FF2B5EF4-FFF2-40B4-BE49-F238E27FC236}">
                <a16:creationId xmlns:a16="http://schemas.microsoft.com/office/drawing/2014/main" id="{C5F373BA-8173-BE4B-98DF-3375741DBA8B}"/>
              </a:ext>
            </a:extLst>
          </p:cNvPr>
          <p:cNvGraphicFramePr>
            <a:graphicFrameLocks/>
          </p:cNvGraphicFramePr>
          <p:nvPr>
            <p:extLst>
              <p:ext uri="{D42A27DB-BD31-4B8C-83A1-F6EECF244321}">
                <p14:modId xmlns:p14="http://schemas.microsoft.com/office/powerpoint/2010/main" val="2685323983"/>
              </p:ext>
            </p:extLst>
          </p:nvPr>
        </p:nvGraphicFramePr>
        <p:xfrm>
          <a:off x="933119" y="23827540"/>
          <a:ext cx="11790836" cy="55118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57" name="Graphic 56" descr="User">
            <a:extLst>
              <a:ext uri="{FF2B5EF4-FFF2-40B4-BE49-F238E27FC236}">
                <a16:creationId xmlns:a16="http://schemas.microsoft.com/office/drawing/2014/main" id="{06C7677B-26E6-9B40-86F1-18136430B70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4114742" y="9413972"/>
            <a:ext cx="667065" cy="667065"/>
          </a:xfrm>
          <a:prstGeom prst="rect">
            <a:avLst/>
          </a:prstGeom>
        </p:spPr>
      </p:pic>
      <p:pic>
        <p:nvPicPr>
          <p:cNvPr id="59" name="Graphic 58" descr="Robot">
            <a:extLst>
              <a:ext uri="{FF2B5EF4-FFF2-40B4-BE49-F238E27FC236}">
                <a16:creationId xmlns:a16="http://schemas.microsoft.com/office/drawing/2014/main" id="{F168B198-EF6D-454E-8C30-FC31F19C032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9166610" y="9429420"/>
            <a:ext cx="651617" cy="651617"/>
          </a:xfrm>
          <a:prstGeom prst="rect">
            <a:avLst/>
          </a:prstGeom>
        </p:spPr>
      </p:pic>
      <p:pic>
        <p:nvPicPr>
          <p:cNvPr id="124" name="Picture 123">
            <a:extLst>
              <a:ext uri="{FF2B5EF4-FFF2-40B4-BE49-F238E27FC236}">
                <a16:creationId xmlns:a16="http://schemas.microsoft.com/office/drawing/2014/main" id="{305200D5-D836-554B-81F0-45524E04EAF1}"/>
              </a:ext>
            </a:extLst>
          </p:cNvPr>
          <p:cNvPicPr>
            <a:picLocks noChangeAspect="1"/>
          </p:cNvPicPr>
          <p:nvPr/>
        </p:nvPicPr>
        <p:blipFill>
          <a:blip r:embed="rId24"/>
          <a:stretch>
            <a:fillRect/>
          </a:stretch>
        </p:blipFill>
        <p:spPr>
          <a:xfrm>
            <a:off x="1009320" y="19137628"/>
            <a:ext cx="2982702" cy="1909410"/>
          </a:xfrm>
          <a:prstGeom prst="rect">
            <a:avLst/>
          </a:prstGeom>
        </p:spPr>
      </p:pic>
      <p:sp>
        <p:nvSpPr>
          <p:cNvPr id="125" name="Trapezium 124">
            <a:extLst>
              <a:ext uri="{FF2B5EF4-FFF2-40B4-BE49-F238E27FC236}">
                <a16:creationId xmlns:a16="http://schemas.microsoft.com/office/drawing/2014/main" id="{59ACAE86-B02A-EC49-AC16-C0820A1BB184}"/>
              </a:ext>
            </a:extLst>
          </p:cNvPr>
          <p:cNvSpPr/>
          <p:nvPr/>
        </p:nvSpPr>
        <p:spPr>
          <a:xfrm rot="5400000">
            <a:off x="3691714" y="19903717"/>
            <a:ext cx="3230904" cy="1960453"/>
          </a:xfrm>
          <a:prstGeom prst="trapezoid">
            <a:avLst>
              <a:gd name="adj" fmla="val 3395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chemeClr val="bg1"/>
              </a:solidFill>
            </a:endParaRPr>
          </a:p>
        </p:txBody>
      </p:sp>
      <p:sp>
        <p:nvSpPr>
          <p:cNvPr id="126" name="TextBox 125">
            <a:extLst>
              <a:ext uri="{FF2B5EF4-FFF2-40B4-BE49-F238E27FC236}">
                <a16:creationId xmlns:a16="http://schemas.microsoft.com/office/drawing/2014/main" id="{BFEB2F90-015D-0740-BC8A-BBA2C605855F}"/>
              </a:ext>
            </a:extLst>
          </p:cNvPr>
          <p:cNvSpPr txBox="1"/>
          <p:nvPr/>
        </p:nvSpPr>
        <p:spPr>
          <a:xfrm>
            <a:off x="1009319" y="21685344"/>
            <a:ext cx="2982701" cy="830997"/>
          </a:xfrm>
          <a:prstGeom prst="rect">
            <a:avLst/>
          </a:prstGeom>
          <a:noFill/>
        </p:spPr>
        <p:txBody>
          <a:bodyPr wrap="square" rtlCol="0">
            <a:spAutoFit/>
          </a:bodyPr>
          <a:lstStyle/>
          <a:p>
            <a:r>
              <a:rPr lang="x-none" sz="2400" dirty="0">
                <a:solidFill>
                  <a:schemeClr val="bg1"/>
                </a:solidFill>
              </a:rPr>
              <a:t>How many zebras are there?</a:t>
            </a:r>
          </a:p>
        </p:txBody>
      </p:sp>
      <p:sp>
        <p:nvSpPr>
          <p:cNvPr id="127" name="TextBox 126">
            <a:extLst>
              <a:ext uri="{FF2B5EF4-FFF2-40B4-BE49-F238E27FC236}">
                <a16:creationId xmlns:a16="http://schemas.microsoft.com/office/drawing/2014/main" id="{BDA6A7A2-567E-FE4B-9662-D076860068F1}"/>
              </a:ext>
            </a:extLst>
          </p:cNvPr>
          <p:cNvSpPr txBox="1"/>
          <p:nvPr/>
        </p:nvSpPr>
        <p:spPr>
          <a:xfrm>
            <a:off x="4354034" y="20227624"/>
            <a:ext cx="1933360" cy="1323439"/>
          </a:xfrm>
          <a:prstGeom prst="rect">
            <a:avLst/>
          </a:prstGeom>
          <a:noFill/>
        </p:spPr>
        <p:txBody>
          <a:bodyPr wrap="square" rtlCol="0">
            <a:spAutoFit/>
          </a:bodyPr>
          <a:lstStyle/>
          <a:p>
            <a:r>
              <a:rPr lang="x-none" sz="2000">
                <a:solidFill>
                  <a:schemeClr val="bg1"/>
                </a:solidFill>
              </a:rPr>
              <a:t>Joint representation </a:t>
            </a:r>
            <a:r>
              <a:rPr lang="x-none" sz="2000" dirty="0">
                <a:solidFill>
                  <a:schemeClr val="bg1"/>
                </a:solidFill>
              </a:rPr>
              <a:t>from Transformer</a:t>
            </a:r>
          </a:p>
        </p:txBody>
      </p:sp>
      <p:sp>
        <p:nvSpPr>
          <p:cNvPr id="131" name="Rectangle 130">
            <a:extLst>
              <a:ext uri="{FF2B5EF4-FFF2-40B4-BE49-F238E27FC236}">
                <a16:creationId xmlns:a16="http://schemas.microsoft.com/office/drawing/2014/main" id="{8C49EF3F-4531-D444-8D3D-83A14BB8809C}"/>
              </a:ext>
            </a:extLst>
          </p:cNvPr>
          <p:cNvSpPr/>
          <p:nvPr/>
        </p:nvSpPr>
        <p:spPr>
          <a:xfrm>
            <a:off x="6675248" y="19184667"/>
            <a:ext cx="2334207" cy="3667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2400" dirty="0">
              <a:solidFill>
                <a:schemeClr val="bg1"/>
              </a:solidFill>
            </a:endParaRPr>
          </a:p>
        </p:txBody>
      </p:sp>
      <p:sp>
        <p:nvSpPr>
          <p:cNvPr id="132" name="TextBox 131">
            <a:extLst>
              <a:ext uri="{FF2B5EF4-FFF2-40B4-BE49-F238E27FC236}">
                <a16:creationId xmlns:a16="http://schemas.microsoft.com/office/drawing/2014/main" id="{E3F1CEF1-E415-764E-BC18-C3399AC005E9}"/>
              </a:ext>
            </a:extLst>
          </p:cNvPr>
          <p:cNvSpPr txBox="1"/>
          <p:nvPr/>
        </p:nvSpPr>
        <p:spPr>
          <a:xfrm>
            <a:off x="6769551" y="19283694"/>
            <a:ext cx="2526792" cy="400110"/>
          </a:xfrm>
          <a:prstGeom prst="rect">
            <a:avLst/>
          </a:prstGeom>
          <a:noFill/>
        </p:spPr>
        <p:txBody>
          <a:bodyPr wrap="square" rtlCol="0">
            <a:spAutoFit/>
          </a:bodyPr>
          <a:lstStyle/>
          <a:p>
            <a:r>
              <a:rPr lang="x-none" sz="2000">
                <a:solidFill>
                  <a:schemeClr val="bg1"/>
                </a:solidFill>
              </a:rPr>
              <a:t>Reasoning Module</a:t>
            </a:r>
            <a:endParaRPr lang="x-none" sz="2000" dirty="0">
              <a:solidFill>
                <a:schemeClr val="bg1"/>
              </a:solidFill>
            </a:endParaRPr>
          </a:p>
        </p:txBody>
      </p:sp>
      <p:sp>
        <p:nvSpPr>
          <p:cNvPr id="149" name="Rectangular Callout 148">
            <a:extLst>
              <a:ext uri="{FF2B5EF4-FFF2-40B4-BE49-F238E27FC236}">
                <a16:creationId xmlns:a16="http://schemas.microsoft.com/office/drawing/2014/main" id="{4BBC984A-24D3-DC41-BEA8-B272C6B20372}"/>
              </a:ext>
            </a:extLst>
          </p:cNvPr>
          <p:cNvSpPr/>
          <p:nvPr/>
        </p:nvSpPr>
        <p:spPr>
          <a:xfrm>
            <a:off x="1009320" y="21697046"/>
            <a:ext cx="2982702" cy="819295"/>
          </a:xfrm>
          <a:prstGeom prst="wedgeRectCallout">
            <a:avLst>
              <a:gd name="adj1" fmla="val -36641"/>
              <a:gd name="adj2" fmla="val 5676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bg1"/>
              </a:solidFill>
            </a:endParaRPr>
          </a:p>
        </p:txBody>
      </p:sp>
      <p:grpSp>
        <p:nvGrpSpPr>
          <p:cNvPr id="174" name="Group 173">
            <a:extLst>
              <a:ext uri="{FF2B5EF4-FFF2-40B4-BE49-F238E27FC236}">
                <a16:creationId xmlns:a16="http://schemas.microsoft.com/office/drawing/2014/main" id="{DA931AE7-531E-7A49-8C32-5B0317C582A1}"/>
              </a:ext>
            </a:extLst>
          </p:cNvPr>
          <p:cNvGrpSpPr/>
          <p:nvPr/>
        </p:nvGrpSpPr>
        <p:grpSpPr>
          <a:xfrm>
            <a:off x="7103376" y="19826614"/>
            <a:ext cx="1503927" cy="807598"/>
            <a:chOff x="5909104" y="3368372"/>
            <a:chExt cx="613382" cy="407477"/>
          </a:xfrm>
        </p:grpSpPr>
        <p:sp>
          <p:nvSpPr>
            <p:cNvPr id="175" name="Rounded Rectangle 174">
              <a:extLst>
                <a:ext uri="{FF2B5EF4-FFF2-40B4-BE49-F238E27FC236}">
                  <a16:creationId xmlns:a16="http://schemas.microsoft.com/office/drawing/2014/main" id="{0F938687-5CC2-AF49-A849-F9EEBCD2890C}"/>
                </a:ext>
              </a:extLst>
            </p:cNvPr>
            <p:cNvSpPr/>
            <p:nvPr/>
          </p:nvSpPr>
          <p:spPr>
            <a:xfrm>
              <a:off x="5909104" y="3368372"/>
              <a:ext cx="613382" cy="3915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chemeClr val="bg1"/>
                </a:solidFill>
              </a:endParaRPr>
            </a:p>
          </p:txBody>
        </p:sp>
        <p:sp>
          <p:nvSpPr>
            <p:cNvPr id="176" name="TextBox 175">
              <a:extLst>
                <a:ext uri="{FF2B5EF4-FFF2-40B4-BE49-F238E27FC236}">
                  <a16:creationId xmlns:a16="http://schemas.microsoft.com/office/drawing/2014/main" id="{32DB1424-10C9-5947-B69C-63D1CB878903}"/>
                </a:ext>
              </a:extLst>
            </p:cNvPr>
            <p:cNvSpPr txBox="1"/>
            <p:nvPr/>
          </p:nvSpPr>
          <p:spPr>
            <a:xfrm>
              <a:off x="6017493" y="3368373"/>
              <a:ext cx="455601" cy="407476"/>
            </a:xfrm>
            <a:prstGeom prst="rect">
              <a:avLst/>
            </a:prstGeom>
            <a:noFill/>
          </p:spPr>
          <p:txBody>
            <a:bodyPr wrap="square" rtlCol="0">
              <a:spAutoFit/>
            </a:bodyPr>
            <a:lstStyle/>
            <a:p>
              <a:r>
                <a:rPr lang="x-none" sz="2000" dirty="0">
                  <a:solidFill>
                    <a:schemeClr val="bg1"/>
                  </a:solidFill>
                </a:rPr>
                <a:t>Control</a:t>
              </a:r>
              <a:endParaRPr lang="en-US" sz="2000" dirty="0">
                <a:solidFill>
                  <a:schemeClr val="bg1"/>
                </a:solidFill>
              </a:endParaRPr>
            </a:p>
            <a:p>
              <a:r>
                <a:rPr lang="en-US" sz="2000" dirty="0">
                  <a:solidFill>
                    <a:schemeClr val="bg1"/>
                  </a:solidFill>
                </a:rPr>
                <a:t>Memory</a:t>
              </a:r>
              <a:endParaRPr lang="x-none" sz="2000" dirty="0">
                <a:solidFill>
                  <a:schemeClr val="bg1"/>
                </a:solidFill>
              </a:endParaRPr>
            </a:p>
            <a:p>
              <a:endParaRPr lang="x-none" sz="900" dirty="0">
                <a:solidFill>
                  <a:schemeClr val="bg1"/>
                </a:solidFill>
              </a:endParaRPr>
            </a:p>
          </p:txBody>
        </p:sp>
      </p:grpSp>
      <p:sp>
        <p:nvSpPr>
          <p:cNvPr id="179" name="Rounded Rectangle 178">
            <a:extLst>
              <a:ext uri="{FF2B5EF4-FFF2-40B4-BE49-F238E27FC236}">
                <a16:creationId xmlns:a16="http://schemas.microsoft.com/office/drawing/2014/main" id="{C4C8EEDA-DFEE-954B-8AED-B60D84C6383B}"/>
              </a:ext>
            </a:extLst>
          </p:cNvPr>
          <p:cNvSpPr/>
          <p:nvPr/>
        </p:nvSpPr>
        <p:spPr>
          <a:xfrm>
            <a:off x="7103181" y="20828003"/>
            <a:ext cx="1503927" cy="77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chemeClr val="bg1"/>
              </a:solidFill>
            </a:endParaRPr>
          </a:p>
        </p:txBody>
      </p:sp>
      <p:sp>
        <p:nvSpPr>
          <p:cNvPr id="183" name="Rounded Rectangle 182">
            <a:extLst>
              <a:ext uri="{FF2B5EF4-FFF2-40B4-BE49-F238E27FC236}">
                <a16:creationId xmlns:a16="http://schemas.microsoft.com/office/drawing/2014/main" id="{14648C23-A879-224E-8181-95F7833226BA}"/>
              </a:ext>
            </a:extLst>
          </p:cNvPr>
          <p:cNvSpPr/>
          <p:nvPr/>
        </p:nvSpPr>
        <p:spPr>
          <a:xfrm>
            <a:off x="7103376" y="21880118"/>
            <a:ext cx="1503927" cy="77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chemeClr val="bg1"/>
              </a:solidFill>
            </a:endParaRPr>
          </a:p>
        </p:txBody>
      </p:sp>
      <p:pic>
        <p:nvPicPr>
          <p:cNvPr id="200" name="Picture 199">
            <a:extLst>
              <a:ext uri="{FF2B5EF4-FFF2-40B4-BE49-F238E27FC236}">
                <a16:creationId xmlns:a16="http://schemas.microsoft.com/office/drawing/2014/main" id="{02A8A3DF-3B3B-3647-93A0-61906F6B69A2}"/>
              </a:ext>
            </a:extLst>
          </p:cNvPr>
          <p:cNvPicPr>
            <a:picLocks noChangeAspect="1"/>
          </p:cNvPicPr>
          <p:nvPr/>
        </p:nvPicPr>
        <p:blipFill>
          <a:blip r:embed="rId25"/>
          <a:stretch>
            <a:fillRect/>
          </a:stretch>
        </p:blipFill>
        <p:spPr>
          <a:xfrm>
            <a:off x="9296343" y="20114058"/>
            <a:ext cx="1940333" cy="1851407"/>
          </a:xfrm>
          <a:prstGeom prst="rect">
            <a:avLst/>
          </a:prstGeom>
        </p:spPr>
      </p:pic>
      <p:sp>
        <p:nvSpPr>
          <p:cNvPr id="201" name="Right Arrow 200">
            <a:extLst>
              <a:ext uri="{FF2B5EF4-FFF2-40B4-BE49-F238E27FC236}">
                <a16:creationId xmlns:a16="http://schemas.microsoft.com/office/drawing/2014/main" id="{6250C0F5-D871-1B44-B545-5113CDB3C168}"/>
              </a:ext>
            </a:extLst>
          </p:cNvPr>
          <p:cNvSpPr/>
          <p:nvPr/>
        </p:nvSpPr>
        <p:spPr>
          <a:xfrm>
            <a:off x="3992020" y="20114058"/>
            <a:ext cx="334920" cy="2273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02" name="Right Arrow 201">
            <a:extLst>
              <a:ext uri="{FF2B5EF4-FFF2-40B4-BE49-F238E27FC236}">
                <a16:creationId xmlns:a16="http://schemas.microsoft.com/office/drawing/2014/main" id="{88D69D4A-E39F-3A41-9F04-2AE3D0957476}"/>
              </a:ext>
            </a:extLst>
          </p:cNvPr>
          <p:cNvSpPr/>
          <p:nvPr/>
        </p:nvSpPr>
        <p:spPr>
          <a:xfrm>
            <a:off x="3992019" y="22068834"/>
            <a:ext cx="334920" cy="2273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03" name="Right Arrow 202">
            <a:extLst>
              <a:ext uri="{FF2B5EF4-FFF2-40B4-BE49-F238E27FC236}">
                <a16:creationId xmlns:a16="http://schemas.microsoft.com/office/drawing/2014/main" id="{325B49CD-7375-8146-987D-6C43E68041C0}"/>
              </a:ext>
            </a:extLst>
          </p:cNvPr>
          <p:cNvSpPr/>
          <p:nvPr/>
        </p:nvSpPr>
        <p:spPr>
          <a:xfrm>
            <a:off x="6313860" y="20941283"/>
            <a:ext cx="334920" cy="2273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04" name="Right Arrow 203">
            <a:extLst>
              <a:ext uri="{FF2B5EF4-FFF2-40B4-BE49-F238E27FC236}">
                <a16:creationId xmlns:a16="http://schemas.microsoft.com/office/drawing/2014/main" id="{E1E107B0-546D-7443-9F82-56CE2FC67771}"/>
              </a:ext>
            </a:extLst>
          </p:cNvPr>
          <p:cNvSpPr/>
          <p:nvPr/>
        </p:nvSpPr>
        <p:spPr>
          <a:xfrm>
            <a:off x="9034387" y="20954230"/>
            <a:ext cx="334920" cy="2273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06" name="Rounded Rectangle 205">
            <a:extLst>
              <a:ext uri="{FF2B5EF4-FFF2-40B4-BE49-F238E27FC236}">
                <a16:creationId xmlns:a16="http://schemas.microsoft.com/office/drawing/2014/main" id="{A0DAA9F1-476F-A24A-BDF6-B456BABC5D9D}"/>
              </a:ext>
            </a:extLst>
          </p:cNvPr>
          <p:cNvSpPr/>
          <p:nvPr/>
        </p:nvSpPr>
        <p:spPr>
          <a:xfrm>
            <a:off x="11586161" y="20743014"/>
            <a:ext cx="976083" cy="6057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07" name="TextBox 206">
            <a:extLst>
              <a:ext uri="{FF2B5EF4-FFF2-40B4-BE49-F238E27FC236}">
                <a16:creationId xmlns:a16="http://schemas.microsoft.com/office/drawing/2014/main" id="{8A3A4584-3B6F-D249-8125-7E1EAEE12489}"/>
              </a:ext>
            </a:extLst>
          </p:cNvPr>
          <p:cNvSpPr txBox="1"/>
          <p:nvPr/>
        </p:nvSpPr>
        <p:spPr>
          <a:xfrm>
            <a:off x="11671256" y="20862815"/>
            <a:ext cx="853168" cy="400110"/>
          </a:xfrm>
          <a:prstGeom prst="rect">
            <a:avLst/>
          </a:prstGeom>
          <a:noFill/>
        </p:spPr>
        <p:txBody>
          <a:bodyPr wrap="none" rtlCol="0">
            <a:spAutoFit/>
          </a:bodyPr>
          <a:lstStyle/>
          <a:p>
            <a:r>
              <a:rPr lang="x-none" sz="2000" dirty="0">
                <a:solidFill>
                  <a:schemeClr val="bg1"/>
                </a:solidFill>
              </a:rPr>
              <a:t>Three</a:t>
            </a:r>
          </a:p>
        </p:txBody>
      </p:sp>
      <p:sp>
        <p:nvSpPr>
          <p:cNvPr id="209" name="Right Arrow 208">
            <a:extLst>
              <a:ext uri="{FF2B5EF4-FFF2-40B4-BE49-F238E27FC236}">
                <a16:creationId xmlns:a16="http://schemas.microsoft.com/office/drawing/2014/main" id="{0CFBBB96-B1B2-5F4B-9433-3610C75AE674}"/>
              </a:ext>
            </a:extLst>
          </p:cNvPr>
          <p:cNvSpPr/>
          <p:nvPr/>
        </p:nvSpPr>
        <p:spPr>
          <a:xfrm>
            <a:off x="11236676" y="20965095"/>
            <a:ext cx="334920" cy="2273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cxnSp>
        <p:nvCxnSpPr>
          <p:cNvPr id="4" name="Straight Connector 3"/>
          <p:cNvCxnSpPr/>
          <p:nvPr/>
        </p:nvCxnSpPr>
        <p:spPr>
          <a:xfrm>
            <a:off x="13669160" y="10041516"/>
            <a:ext cx="6522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32DB1424-10C9-5947-B69C-63D1CB878903}"/>
              </a:ext>
            </a:extLst>
          </p:cNvPr>
          <p:cNvSpPr txBox="1"/>
          <p:nvPr/>
        </p:nvSpPr>
        <p:spPr>
          <a:xfrm>
            <a:off x="7369131" y="20847993"/>
            <a:ext cx="1117070" cy="846386"/>
          </a:xfrm>
          <a:prstGeom prst="rect">
            <a:avLst/>
          </a:prstGeom>
          <a:noFill/>
        </p:spPr>
        <p:txBody>
          <a:bodyPr wrap="square" rtlCol="0">
            <a:spAutoFit/>
          </a:bodyPr>
          <a:lstStyle/>
          <a:p>
            <a:r>
              <a:rPr lang="x-none" sz="2000" dirty="0">
                <a:solidFill>
                  <a:schemeClr val="bg1"/>
                </a:solidFill>
              </a:rPr>
              <a:t>Control</a:t>
            </a:r>
            <a:endParaRPr lang="en-US" sz="2000" dirty="0">
              <a:solidFill>
                <a:schemeClr val="bg1"/>
              </a:solidFill>
            </a:endParaRPr>
          </a:p>
          <a:p>
            <a:r>
              <a:rPr lang="en-US" sz="2000" dirty="0">
                <a:solidFill>
                  <a:schemeClr val="bg1"/>
                </a:solidFill>
              </a:rPr>
              <a:t>Memory</a:t>
            </a:r>
            <a:endParaRPr lang="x-none" sz="2000" dirty="0">
              <a:solidFill>
                <a:schemeClr val="bg1"/>
              </a:solidFill>
            </a:endParaRPr>
          </a:p>
          <a:p>
            <a:endParaRPr lang="x-none" sz="900" dirty="0">
              <a:solidFill>
                <a:schemeClr val="bg1"/>
              </a:solidFill>
            </a:endParaRPr>
          </a:p>
        </p:txBody>
      </p:sp>
      <p:sp>
        <p:nvSpPr>
          <p:cNvPr id="69" name="TextBox 68">
            <a:extLst>
              <a:ext uri="{FF2B5EF4-FFF2-40B4-BE49-F238E27FC236}">
                <a16:creationId xmlns:a16="http://schemas.microsoft.com/office/drawing/2014/main" id="{32DB1424-10C9-5947-B69C-63D1CB878903}"/>
              </a:ext>
            </a:extLst>
          </p:cNvPr>
          <p:cNvSpPr txBox="1"/>
          <p:nvPr/>
        </p:nvSpPr>
        <p:spPr>
          <a:xfrm>
            <a:off x="7369131" y="21861536"/>
            <a:ext cx="1117070" cy="846386"/>
          </a:xfrm>
          <a:prstGeom prst="rect">
            <a:avLst/>
          </a:prstGeom>
          <a:noFill/>
        </p:spPr>
        <p:txBody>
          <a:bodyPr wrap="square" rtlCol="0">
            <a:spAutoFit/>
          </a:bodyPr>
          <a:lstStyle/>
          <a:p>
            <a:r>
              <a:rPr lang="x-none" sz="2000" dirty="0">
                <a:solidFill>
                  <a:schemeClr val="bg1"/>
                </a:solidFill>
              </a:rPr>
              <a:t>Control</a:t>
            </a:r>
            <a:endParaRPr lang="en-US" sz="2000" dirty="0">
              <a:solidFill>
                <a:schemeClr val="bg1"/>
              </a:solidFill>
            </a:endParaRPr>
          </a:p>
          <a:p>
            <a:r>
              <a:rPr lang="en-US" sz="2000" dirty="0">
                <a:solidFill>
                  <a:schemeClr val="bg1"/>
                </a:solidFill>
              </a:rPr>
              <a:t>Memory</a:t>
            </a:r>
            <a:endParaRPr lang="x-none" sz="2000" dirty="0">
              <a:solidFill>
                <a:schemeClr val="bg1"/>
              </a:solidFill>
            </a:endParaRPr>
          </a:p>
          <a:p>
            <a:endParaRPr lang="x-none" sz="900" dirty="0">
              <a:solidFill>
                <a:schemeClr val="bg1"/>
              </a:solidFill>
            </a:endParaRPr>
          </a:p>
        </p:txBody>
      </p:sp>
      <p:cxnSp>
        <p:nvCxnSpPr>
          <p:cNvPr id="8" name="Straight Connector 7"/>
          <p:cNvCxnSpPr/>
          <p:nvPr/>
        </p:nvCxnSpPr>
        <p:spPr>
          <a:xfrm>
            <a:off x="3339538" y="2627113"/>
            <a:ext cx="14957366"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5" name="Content Placeholder 6">
            <a:extLst>
              <a:ext uri="{FF2B5EF4-FFF2-40B4-BE49-F238E27FC236}">
                <a16:creationId xmlns:a16="http://schemas.microsoft.com/office/drawing/2014/main" id="{8F3F8977-0CD7-0342-A5EF-CB58D4088E47}"/>
              </a:ext>
            </a:extLst>
          </p:cNvPr>
          <p:cNvSpPr txBox="1">
            <a:spLocks/>
          </p:cNvSpPr>
          <p:nvPr/>
        </p:nvSpPr>
        <p:spPr>
          <a:xfrm>
            <a:off x="853133" y="16183228"/>
            <a:ext cx="11671291" cy="70676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spcBef>
                <a:spcPts val="0"/>
              </a:spcBef>
              <a:buNone/>
            </a:pPr>
            <a:r>
              <a:rPr lang="en-US" sz="3600" dirty="0">
                <a:solidFill>
                  <a:srgbClr val="FFFFFF"/>
                </a:solidFill>
                <a:latin typeface="+mj-lt"/>
              </a:rPr>
              <a:t>Project Aims</a:t>
            </a:r>
            <a:endParaRPr lang="x-none" sz="3600" dirty="0">
              <a:solidFill>
                <a:srgbClr val="FFFFFF"/>
              </a:solidFill>
              <a:latin typeface="+mj-lt"/>
            </a:endParaRPr>
          </a:p>
          <a:p>
            <a:pPr marL="0" indent="0">
              <a:spcBef>
                <a:spcPts val="0"/>
              </a:spcBef>
              <a:buNone/>
            </a:pPr>
            <a:endParaRPr lang="x-none" sz="800" dirty="0">
              <a:solidFill>
                <a:srgbClr val="FFFFFF"/>
              </a:solidFill>
            </a:endParaRPr>
          </a:p>
        </p:txBody>
      </p:sp>
      <p:sp>
        <p:nvSpPr>
          <p:cNvPr id="76" name="Content Placeholder 6">
            <a:extLst>
              <a:ext uri="{FF2B5EF4-FFF2-40B4-BE49-F238E27FC236}">
                <a16:creationId xmlns:a16="http://schemas.microsoft.com/office/drawing/2014/main" id="{8F3F8977-0CD7-0342-A5EF-CB58D4088E47}"/>
              </a:ext>
            </a:extLst>
          </p:cNvPr>
          <p:cNvSpPr txBox="1">
            <a:spLocks/>
          </p:cNvSpPr>
          <p:nvPr/>
        </p:nvSpPr>
        <p:spPr>
          <a:xfrm>
            <a:off x="1009320" y="23086978"/>
            <a:ext cx="11671291" cy="70676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spcBef>
                <a:spcPts val="0"/>
              </a:spcBef>
              <a:buNone/>
            </a:pPr>
            <a:r>
              <a:rPr lang="en-US" sz="3600" dirty="0">
                <a:solidFill>
                  <a:srgbClr val="FFFFFF"/>
                </a:solidFill>
                <a:latin typeface="+mj-lt"/>
              </a:rPr>
              <a:t>Methods</a:t>
            </a:r>
            <a:endParaRPr lang="x-none" sz="3600" dirty="0">
              <a:solidFill>
                <a:srgbClr val="FFFFFF"/>
              </a:solidFill>
              <a:latin typeface="+mj-lt"/>
            </a:endParaRPr>
          </a:p>
          <a:p>
            <a:pPr marL="0" indent="0">
              <a:spcBef>
                <a:spcPts val="0"/>
              </a:spcBef>
              <a:buNone/>
            </a:pPr>
            <a:endParaRPr lang="x-none" sz="800" dirty="0">
              <a:solidFill>
                <a:srgbClr val="FFFFFF"/>
              </a:solidFill>
            </a:endParaRPr>
          </a:p>
        </p:txBody>
      </p:sp>
      <p:sp>
        <p:nvSpPr>
          <p:cNvPr id="77" name="Content Placeholder 6">
            <a:extLst>
              <a:ext uri="{FF2B5EF4-FFF2-40B4-BE49-F238E27FC236}">
                <a16:creationId xmlns:a16="http://schemas.microsoft.com/office/drawing/2014/main" id="{8F3F8977-0CD7-0342-A5EF-CB58D4088E47}"/>
              </a:ext>
            </a:extLst>
          </p:cNvPr>
          <p:cNvSpPr txBox="1">
            <a:spLocks/>
          </p:cNvSpPr>
          <p:nvPr/>
        </p:nvSpPr>
        <p:spPr>
          <a:xfrm>
            <a:off x="13396016" y="21813759"/>
            <a:ext cx="7191887" cy="70676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spcBef>
                <a:spcPts val="0"/>
              </a:spcBef>
              <a:buNone/>
            </a:pPr>
            <a:r>
              <a:rPr lang="en-US" sz="3600" dirty="0">
                <a:solidFill>
                  <a:srgbClr val="FFFFFF"/>
                </a:solidFill>
                <a:latin typeface="+mj-lt"/>
              </a:rPr>
              <a:t>GQA Dataset</a:t>
            </a:r>
            <a:endParaRPr lang="x-none" sz="3600" dirty="0">
              <a:solidFill>
                <a:srgbClr val="FFFFFF"/>
              </a:solidFill>
              <a:latin typeface="+mj-lt"/>
            </a:endParaRPr>
          </a:p>
          <a:p>
            <a:pPr marL="0" indent="0">
              <a:spcBef>
                <a:spcPts val="0"/>
              </a:spcBef>
              <a:buNone/>
            </a:pPr>
            <a:endParaRPr lang="x-none" sz="800" dirty="0">
              <a:solidFill>
                <a:srgbClr val="FFFFFF"/>
              </a:solidFill>
            </a:endParaRPr>
          </a:p>
        </p:txBody>
      </p:sp>
      <p:sp>
        <p:nvSpPr>
          <p:cNvPr id="78" name="Content Placeholder 6">
            <a:extLst>
              <a:ext uri="{FF2B5EF4-FFF2-40B4-BE49-F238E27FC236}">
                <a16:creationId xmlns:a16="http://schemas.microsoft.com/office/drawing/2014/main" id="{8F3F8977-0CD7-0342-A5EF-CB58D4088E47}"/>
              </a:ext>
            </a:extLst>
          </p:cNvPr>
          <p:cNvSpPr txBox="1">
            <a:spLocks/>
          </p:cNvSpPr>
          <p:nvPr/>
        </p:nvSpPr>
        <p:spPr>
          <a:xfrm>
            <a:off x="13369832" y="24895605"/>
            <a:ext cx="7191887" cy="70676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spcBef>
                <a:spcPts val="0"/>
              </a:spcBef>
              <a:buNone/>
            </a:pPr>
            <a:r>
              <a:rPr lang="en-US" sz="3600" dirty="0">
                <a:solidFill>
                  <a:srgbClr val="FFFFFF"/>
                </a:solidFill>
                <a:latin typeface="+mj-lt"/>
              </a:rPr>
              <a:t>References</a:t>
            </a:r>
            <a:endParaRPr lang="x-none" sz="3600" dirty="0">
              <a:solidFill>
                <a:srgbClr val="FFFFFF"/>
              </a:solidFill>
              <a:latin typeface="+mj-lt"/>
            </a:endParaRPr>
          </a:p>
          <a:p>
            <a:pPr marL="0" indent="0">
              <a:spcBef>
                <a:spcPts val="0"/>
              </a:spcBef>
              <a:buNone/>
            </a:pPr>
            <a:endParaRPr lang="x-none" sz="800" dirty="0">
              <a:solidFill>
                <a:srgbClr val="FFFFFF"/>
              </a:solidFill>
            </a:endParaRPr>
          </a:p>
        </p:txBody>
      </p:sp>
      <p:sp>
        <p:nvSpPr>
          <p:cNvPr id="79" name="Content Placeholder 6">
            <a:extLst>
              <a:ext uri="{FF2B5EF4-FFF2-40B4-BE49-F238E27FC236}">
                <a16:creationId xmlns:a16="http://schemas.microsoft.com/office/drawing/2014/main" id="{8F3F8977-0CD7-0342-A5EF-CB58D4088E47}"/>
              </a:ext>
            </a:extLst>
          </p:cNvPr>
          <p:cNvSpPr txBox="1">
            <a:spLocks/>
          </p:cNvSpPr>
          <p:nvPr/>
        </p:nvSpPr>
        <p:spPr>
          <a:xfrm>
            <a:off x="13369832" y="16183228"/>
            <a:ext cx="7191887" cy="70676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spcBef>
                <a:spcPts val="0"/>
              </a:spcBef>
              <a:buNone/>
            </a:pPr>
            <a:r>
              <a:rPr lang="en-US" sz="3600" dirty="0">
                <a:solidFill>
                  <a:srgbClr val="FFFFFF"/>
                </a:solidFill>
                <a:latin typeface="+mj-lt"/>
              </a:rPr>
              <a:t>Why the project matters?</a:t>
            </a:r>
            <a:endParaRPr lang="x-none" sz="3600" dirty="0">
              <a:solidFill>
                <a:srgbClr val="FFFFFF"/>
              </a:solidFill>
              <a:latin typeface="+mj-lt"/>
            </a:endParaRPr>
          </a:p>
          <a:p>
            <a:pPr marL="0" indent="0">
              <a:spcBef>
                <a:spcPts val="0"/>
              </a:spcBef>
              <a:buNone/>
            </a:pPr>
            <a:endParaRPr lang="x-none" sz="800" dirty="0">
              <a:solidFill>
                <a:srgbClr val="FFFFFF"/>
              </a:solidFill>
            </a:endParaRPr>
          </a:p>
        </p:txBody>
      </p:sp>
    </p:spTree>
    <p:extLst>
      <p:ext uri="{BB962C8B-B14F-4D97-AF65-F5344CB8AC3E}">
        <p14:creationId xmlns:p14="http://schemas.microsoft.com/office/powerpoint/2010/main" val="27172624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tx1">
            <a:alpha val="54000"/>
          </a:schemeClr>
        </a:solidFill>
        <a:effectLst/>
      </p:bgPr>
    </p:bg>
    <p:spTree>
      <p:nvGrpSpPr>
        <p:cNvPr id="1" name=""/>
        <p:cNvGrpSpPr/>
        <p:nvPr/>
      </p:nvGrpSpPr>
      <p:grpSpPr>
        <a:xfrm>
          <a:off x="0" y="0"/>
          <a:ext cx="0" cy="0"/>
          <a:chOff x="0" y="0"/>
          <a:chExt cx="0" cy="0"/>
        </a:xfrm>
      </p:grpSpPr>
      <p:sp>
        <p:nvSpPr>
          <p:cNvPr id="6" name="Rectangle 5"/>
          <p:cNvSpPr/>
          <p:nvPr/>
        </p:nvSpPr>
        <p:spPr>
          <a:xfrm>
            <a:off x="0" y="0"/>
            <a:ext cx="21383625" cy="3692529"/>
          </a:xfrm>
          <a:prstGeom prst="rect">
            <a:avLst/>
          </a:prstGeom>
          <a:solidFill>
            <a:schemeClr val="bg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a:solidFill>
                <a:prstClr val="white"/>
              </a:solidFill>
              <a:latin typeface="Trebuchet MS"/>
              <a:ea typeface="HG丸ｺﾞｼｯｸM-PRO"/>
            </a:endParaRPr>
          </a:p>
        </p:txBody>
      </p:sp>
      <p:graphicFrame>
        <p:nvGraphicFramePr>
          <p:cNvPr id="41" name="Content Placeholder 40">
            <a:extLst>
              <a:ext uri="{FF2B5EF4-FFF2-40B4-BE49-F238E27FC236}">
                <a16:creationId xmlns:a16="http://schemas.microsoft.com/office/drawing/2014/main" id="{E3638F35-21A9-1E4C-B401-6B309C7027E2}"/>
              </a:ext>
            </a:extLst>
          </p:cNvPr>
          <p:cNvGraphicFramePr>
            <a:graphicFrameLocks noGrp="1"/>
          </p:cNvGraphicFramePr>
          <p:nvPr>
            <p:ph sz="half" idx="1"/>
            <p:extLst>
              <p:ext uri="{D42A27DB-BD31-4B8C-83A1-F6EECF244321}">
                <p14:modId xmlns:p14="http://schemas.microsoft.com/office/powerpoint/2010/main" val="537820841"/>
              </p:ext>
            </p:extLst>
          </p:nvPr>
        </p:nvGraphicFramePr>
        <p:xfrm>
          <a:off x="889775" y="3868230"/>
          <a:ext cx="11686415" cy="4946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ontent Placeholder 6">
            <a:extLst>
              <a:ext uri="{FF2B5EF4-FFF2-40B4-BE49-F238E27FC236}">
                <a16:creationId xmlns:a16="http://schemas.microsoft.com/office/drawing/2014/main" id="{97888F72-C379-4D4F-9C34-C584E452B036}"/>
              </a:ext>
            </a:extLst>
          </p:cNvPr>
          <p:cNvSpPr txBox="1">
            <a:spLocks/>
          </p:cNvSpPr>
          <p:nvPr/>
        </p:nvSpPr>
        <p:spPr>
          <a:xfrm>
            <a:off x="889775" y="17071531"/>
            <a:ext cx="11756030" cy="1888284"/>
          </a:xfrm>
          <a:prstGeom prst="rect">
            <a:avLst/>
          </a:prstGeom>
          <a:solidFill>
            <a:schemeClr val="tx1"/>
          </a:solidFill>
          <a:ln>
            <a:noFill/>
          </a:ln>
        </p:spPr>
        <p:txBody>
          <a:bodyPr vert="horz" lIns="91440" tIns="45720" rIns="91440" bIns="45720" rtlCol="0">
            <a:no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fontAlgn="ctr">
              <a:lnSpc>
                <a:spcPct val="120000"/>
              </a:lnSpc>
              <a:buFont typeface="Arial" panose="020B0604020202020204" pitchFamily="34" charset="0"/>
              <a:buNone/>
            </a:pPr>
            <a:r>
              <a:rPr lang="en-US" sz="2400" dirty="0">
                <a:solidFill>
                  <a:prstClr val="black"/>
                </a:solidFill>
                <a:latin typeface="Trebuchet MS"/>
              </a:rPr>
              <a:t>The aim of this project is to develop a VQA model and evaluate how it performs on the visual reasoning dataset (GQA). The model should be capable of responding to relatively complex questions that require multi-steps reasoning and inference over real-world images.</a:t>
            </a:r>
          </a:p>
          <a:p>
            <a:pPr marL="0" indent="0">
              <a:buFont typeface="Arial" panose="020B0604020202020204" pitchFamily="34" charset="0"/>
              <a:buNone/>
            </a:pPr>
            <a:endParaRPr lang="x-none" sz="2400" dirty="0">
              <a:solidFill>
                <a:prstClr val="black"/>
              </a:solidFill>
              <a:latin typeface="Trebuchet MS"/>
            </a:endParaRPr>
          </a:p>
        </p:txBody>
      </p:sp>
      <p:graphicFrame>
        <p:nvGraphicFramePr>
          <p:cNvPr id="48" name="Diagram 47">
            <a:extLst>
              <a:ext uri="{FF2B5EF4-FFF2-40B4-BE49-F238E27FC236}">
                <a16:creationId xmlns:a16="http://schemas.microsoft.com/office/drawing/2014/main" id="{D2F519D7-E5F7-9A48-B0F9-EB8DABEEB8AA}"/>
              </a:ext>
            </a:extLst>
          </p:cNvPr>
          <p:cNvGraphicFramePr/>
          <p:nvPr>
            <p:extLst>
              <p:ext uri="{D42A27DB-BD31-4B8C-83A1-F6EECF244321}">
                <p14:modId xmlns:p14="http://schemas.microsoft.com/office/powerpoint/2010/main" val="735223007"/>
              </p:ext>
            </p:extLst>
          </p:nvPr>
        </p:nvGraphicFramePr>
        <p:xfrm>
          <a:off x="13355592" y="16707265"/>
          <a:ext cx="7374173" cy="45963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Content Placeholder 6">
            <a:extLst>
              <a:ext uri="{FF2B5EF4-FFF2-40B4-BE49-F238E27FC236}">
                <a16:creationId xmlns:a16="http://schemas.microsoft.com/office/drawing/2014/main" id="{7C4DA4DF-04BB-CE4B-9DFD-9970F7B7A06B}"/>
              </a:ext>
            </a:extLst>
          </p:cNvPr>
          <p:cNvSpPr txBox="1">
            <a:spLocks/>
          </p:cNvSpPr>
          <p:nvPr/>
        </p:nvSpPr>
        <p:spPr>
          <a:xfrm>
            <a:off x="13264814" y="22568297"/>
            <a:ext cx="7141670" cy="2215834"/>
          </a:xfrm>
          <a:prstGeom prst="rect">
            <a:avLst/>
          </a:prstGeom>
        </p:spPr>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fontAlgn="ctr"/>
            <a:r>
              <a:rPr lang="en-GB" sz="2400" dirty="0">
                <a:solidFill>
                  <a:prstClr val="black"/>
                </a:solidFill>
                <a:latin typeface="Trebuchet MS"/>
              </a:rPr>
              <a:t>A dataset for real-world visual reasoning and question answering</a:t>
            </a:r>
          </a:p>
          <a:p>
            <a:pPr fontAlgn="ctr"/>
            <a:r>
              <a:rPr lang="en-GB" sz="2400" dirty="0">
                <a:solidFill>
                  <a:prstClr val="black"/>
                </a:solidFill>
                <a:latin typeface="Trebuchet MS"/>
              </a:rPr>
              <a:t>The dataset contains 113k real-world images, and 22M compositional questions involving a diverse set of reasoning skills</a:t>
            </a:r>
          </a:p>
        </p:txBody>
      </p:sp>
      <p:sp>
        <p:nvSpPr>
          <p:cNvPr id="13" name="TextBox 12">
            <a:extLst>
              <a:ext uri="{FF2B5EF4-FFF2-40B4-BE49-F238E27FC236}">
                <a16:creationId xmlns:a16="http://schemas.microsoft.com/office/drawing/2014/main" id="{0E46B49C-5818-C144-9FBB-4CED66D17C2A}"/>
              </a:ext>
            </a:extLst>
          </p:cNvPr>
          <p:cNvSpPr txBox="1"/>
          <p:nvPr/>
        </p:nvSpPr>
        <p:spPr>
          <a:xfrm>
            <a:off x="1565397" y="405890"/>
            <a:ext cx="18252830" cy="1938992"/>
          </a:xfrm>
          <a:prstGeom prst="rect">
            <a:avLst/>
          </a:prstGeom>
          <a:noFill/>
          <a:ln>
            <a:noFill/>
          </a:ln>
        </p:spPr>
        <p:txBody>
          <a:bodyPr wrap="square" rtlCol="0">
            <a:spAutoFit/>
          </a:bodyPr>
          <a:lstStyle/>
          <a:p>
            <a:pPr algn="ctr"/>
            <a:r>
              <a:rPr lang="en-GB" sz="6000" b="1" dirty="0">
                <a:solidFill>
                  <a:srgbClr val="FFFFFF"/>
                </a:solidFill>
                <a:effectLst>
                  <a:outerShdw blurRad="50800" dist="38100" dir="2700000" algn="tl" rotWithShape="0">
                    <a:prstClr val="black">
                      <a:alpha val="40000"/>
                    </a:prstClr>
                  </a:outerShdw>
                </a:effectLst>
                <a:latin typeface="Trebuchet MS" panose="020B0703020202090204" pitchFamily="34" charset="0"/>
              </a:rPr>
              <a:t>Multimodal Learning and Reasoning </a:t>
            </a:r>
            <a:br>
              <a:rPr lang="en-GB" sz="6000" b="1" dirty="0">
                <a:solidFill>
                  <a:srgbClr val="FFFFFF"/>
                </a:solidFill>
                <a:effectLst>
                  <a:outerShdw blurRad="50800" dist="38100" dir="2700000" algn="tl" rotWithShape="0">
                    <a:prstClr val="black">
                      <a:alpha val="40000"/>
                    </a:prstClr>
                  </a:outerShdw>
                </a:effectLst>
                <a:latin typeface="Trebuchet MS" panose="020B0703020202090204" pitchFamily="34" charset="0"/>
              </a:rPr>
            </a:br>
            <a:r>
              <a:rPr lang="en-GB" sz="6000" b="1" dirty="0">
                <a:solidFill>
                  <a:srgbClr val="FFFFFF"/>
                </a:solidFill>
                <a:effectLst>
                  <a:outerShdw blurRad="50800" dist="38100" dir="2700000" algn="tl" rotWithShape="0">
                    <a:prstClr val="black">
                      <a:alpha val="40000"/>
                    </a:prstClr>
                  </a:outerShdw>
                </a:effectLst>
                <a:latin typeface="Trebuchet MS" panose="020B0703020202090204" pitchFamily="34" charset="0"/>
              </a:rPr>
              <a:t>for Visual Question Answering</a:t>
            </a:r>
          </a:p>
        </p:txBody>
      </p:sp>
      <p:sp>
        <p:nvSpPr>
          <p:cNvPr id="14" name="TextBox 13">
            <a:extLst>
              <a:ext uri="{FF2B5EF4-FFF2-40B4-BE49-F238E27FC236}">
                <a16:creationId xmlns:a16="http://schemas.microsoft.com/office/drawing/2014/main" id="{4A38C809-44FB-6A4C-AE15-E3BDCA466F54}"/>
              </a:ext>
            </a:extLst>
          </p:cNvPr>
          <p:cNvSpPr txBox="1"/>
          <p:nvPr/>
        </p:nvSpPr>
        <p:spPr>
          <a:xfrm>
            <a:off x="3140983" y="2841685"/>
            <a:ext cx="15368954" cy="523220"/>
          </a:xfrm>
          <a:prstGeom prst="rect">
            <a:avLst/>
          </a:prstGeom>
          <a:noFill/>
        </p:spPr>
        <p:txBody>
          <a:bodyPr wrap="square" rtlCol="0">
            <a:spAutoFit/>
          </a:bodyPr>
          <a:lstStyle/>
          <a:p>
            <a:pPr algn="ctr"/>
            <a:r>
              <a:rPr lang="en-GB" sz="2800" b="1" dirty="0">
                <a:solidFill>
                  <a:prstClr val="white"/>
                </a:solidFill>
                <a:latin typeface="Trebuchet MS" panose="020B0703020202090204" pitchFamily="34" charset="0"/>
              </a:rPr>
              <a:t>Vasin Srisupavanich | MSc Artificial Intelligence | Supervisor: Dr Srinandan Dasmahapatra </a:t>
            </a:r>
            <a:endParaRPr lang="x-none" sz="2800" dirty="0">
              <a:solidFill>
                <a:prstClr val="white"/>
              </a:solidFill>
              <a:latin typeface="Trebuchet MS" panose="020B0703020202090204" pitchFamily="34" charset="0"/>
            </a:endParaRPr>
          </a:p>
        </p:txBody>
      </p:sp>
      <p:pic>
        <p:nvPicPr>
          <p:cNvPr id="23" name="Picture 22">
            <a:extLst>
              <a:ext uri="{FF2B5EF4-FFF2-40B4-BE49-F238E27FC236}">
                <a16:creationId xmlns:a16="http://schemas.microsoft.com/office/drawing/2014/main" id="{6FE25EAF-43C0-F246-A94C-44E4D42B70CD}"/>
              </a:ext>
            </a:extLst>
          </p:cNvPr>
          <p:cNvPicPr>
            <a:picLocks noChangeAspect="1"/>
          </p:cNvPicPr>
          <p:nvPr/>
        </p:nvPicPr>
        <p:blipFill rotWithShape="1">
          <a:blip r:embed="rId13"/>
          <a:srcRect r="1012" b="3802"/>
          <a:stretch/>
        </p:blipFill>
        <p:spPr>
          <a:xfrm>
            <a:off x="13375154" y="3995656"/>
            <a:ext cx="7069431" cy="4819022"/>
          </a:xfrm>
          <a:prstGeom prst="rect">
            <a:avLst/>
          </a:prstGeom>
        </p:spPr>
      </p:pic>
      <p:sp>
        <p:nvSpPr>
          <p:cNvPr id="32" name="Content Placeholder 6">
            <a:extLst>
              <a:ext uri="{FF2B5EF4-FFF2-40B4-BE49-F238E27FC236}">
                <a16:creationId xmlns:a16="http://schemas.microsoft.com/office/drawing/2014/main" id="{7AA7C0A4-D1A9-3B46-9EFC-FE2E5FD0B1B1}"/>
              </a:ext>
            </a:extLst>
          </p:cNvPr>
          <p:cNvSpPr txBox="1">
            <a:spLocks/>
          </p:cNvSpPr>
          <p:nvPr/>
        </p:nvSpPr>
        <p:spPr>
          <a:xfrm>
            <a:off x="904899" y="9935191"/>
            <a:ext cx="11756030" cy="5928089"/>
          </a:xfrm>
          <a:prstGeom prst="rect">
            <a:avLst/>
          </a:prstGeom>
          <a:solidFill>
            <a:schemeClr val="tx1"/>
          </a:solidFill>
          <a:ln>
            <a:noFill/>
          </a:ln>
        </p:spPr>
        <p:txBody>
          <a:bodyPr vert="horz" lIns="91440" tIns="45720" rIns="91440" bIns="45720" rtlCol="0">
            <a:normAutofit fontScale="92500" lnSpcReduction="10000"/>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fontAlgn="ctr">
              <a:lnSpc>
                <a:spcPct val="110000"/>
              </a:lnSpc>
              <a:buFont typeface="Arial" panose="020B0604020202020204" pitchFamily="34" charset="0"/>
              <a:buNone/>
            </a:pPr>
            <a:r>
              <a:rPr lang="en-GB" sz="2600" dirty="0">
                <a:solidFill>
                  <a:prstClr val="black"/>
                </a:solidFill>
                <a:latin typeface="Trebuchet MS"/>
              </a:rPr>
              <a:t>Over the past decades, deep learning systems have enjoyed tremendous success in the area of computer vision and natural language understanding. However, they still struggle in tasks which require deliberate thinking and reasoning process. Also, incorporating reasoning ability to machines has been a long-standing goal in the field of Artificial Intelligence.</a:t>
            </a:r>
          </a:p>
          <a:p>
            <a:pPr marL="0" indent="0" fontAlgn="ctr">
              <a:lnSpc>
                <a:spcPct val="110000"/>
              </a:lnSpc>
              <a:buFont typeface="Arial" panose="020B0604020202020204" pitchFamily="34" charset="0"/>
              <a:buNone/>
            </a:pPr>
            <a:r>
              <a:rPr lang="en-US" sz="2600" dirty="0">
                <a:solidFill>
                  <a:prstClr val="black"/>
                </a:solidFill>
                <a:latin typeface="Trebuchet MS"/>
              </a:rPr>
              <a:t>VQA is a challenging multi-modal AI research problem, which requires both visual and language understanding. </a:t>
            </a:r>
            <a:r>
              <a:rPr lang="en-GB" sz="2600" dirty="0">
                <a:solidFill>
                  <a:prstClr val="black"/>
                </a:solidFill>
                <a:latin typeface="Trebuchet MS"/>
              </a:rPr>
              <a:t>Making a progress in this domain would mean a significant step toward a more general artificial intelligence. In addition, </a:t>
            </a:r>
            <a:r>
              <a:rPr lang="en-US" sz="2600" dirty="0">
                <a:solidFill>
                  <a:prstClr val="black"/>
                </a:solidFill>
                <a:latin typeface="Trebuchet MS"/>
              </a:rPr>
              <a:t>VQA is a great domain to measure the intelligence and reasoning capabilities of a machine, due to the variety of skills required to tackle different types of question.</a:t>
            </a:r>
          </a:p>
          <a:p>
            <a:pPr marL="0" indent="0" fontAlgn="ctr">
              <a:lnSpc>
                <a:spcPct val="110000"/>
              </a:lnSpc>
              <a:buFont typeface="Arial" panose="020B0604020202020204" pitchFamily="34" charset="0"/>
              <a:buNone/>
            </a:pPr>
            <a:r>
              <a:rPr lang="en-GB" sz="2600" dirty="0">
                <a:solidFill>
                  <a:prstClr val="black"/>
                </a:solidFill>
                <a:latin typeface="Trebuchet MS"/>
              </a:rPr>
              <a:t>Current VQA models tends to acquire only superficial comprehension of both the image and the question, exploiting dataset biases rather than capturing underlying perception and reasoning process. Representations of texts and images are also separate, and the answer from VQA tends to be bias towards a language modality</a:t>
            </a:r>
            <a:endParaRPr lang="en-US" sz="2000" dirty="0">
              <a:solidFill>
                <a:prstClr val="black"/>
              </a:solidFill>
              <a:latin typeface="Trebuchet MS"/>
            </a:endParaRPr>
          </a:p>
          <a:p>
            <a:pPr marL="0" indent="0">
              <a:buFont typeface="Arial" panose="020B0604020202020204" pitchFamily="34" charset="0"/>
              <a:buNone/>
            </a:pPr>
            <a:endParaRPr lang="x-none" sz="900" dirty="0">
              <a:solidFill>
                <a:prstClr val="black"/>
              </a:solidFill>
              <a:latin typeface="Trebuchet MS"/>
            </a:endParaRPr>
          </a:p>
        </p:txBody>
      </p:sp>
      <p:sp>
        <p:nvSpPr>
          <p:cNvPr id="44" name="Rounded Rectangular Callout 43">
            <a:extLst>
              <a:ext uri="{FF2B5EF4-FFF2-40B4-BE49-F238E27FC236}">
                <a16:creationId xmlns:a16="http://schemas.microsoft.com/office/drawing/2014/main" id="{DEE0E980-FAD9-EB4E-AB9A-0E2F4E5FC4FB}"/>
              </a:ext>
            </a:extLst>
          </p:cNvPr>
          <p:cNvSpPr/>
          <p:nvPr/>
        </p:nvSpPr>
        <p:spPr>
          <a:xfrm>
            <a:off x="13264814" y="9318213"/>
            <a:ext cx="7323089" cy="6545067"/>
          </a:xfrm>
          <a:prstGeom prst="wedgeRoundRectCallout">
            <a:avLst>
              <a:gd name="adj1" fmla="val -6674"/>
              <a:gd name="adj2" fmla="val -55515"/>
              <a:gd name="adj3" fmla="val 16667"/>
            </a:avLst>
          </a:prstGeom>
          <a:ln>
            <a:solidFill>
              <a:schemeClr val="bg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nSpc>
                <a:spcPct val="120000"/>
              </a:lnSpc>
            </a:pPr>
            <a:endParaRPr lang="en-US" sz="2400" dirty="0">
              <a:solidFill>
                <a:prstClr val="black"/>
              </a:solidFill>
              <a:latin typeface="Trebuchet MS"/>
            </a:endParaRPr>
          </a:p>
          <a:p>
            <a:pPr>
              <a:lnSpc>
                <a:spcPct val="120000"/>
              </a:lnSpc>
            </a:pPr>
            <a:r>
              <a:rPr lang="en-US" sz="2400" i="1" dirty="0">
                <a:solidFill>
                  <a:prstClr val="black"/>
                </a:solidFill>
                <a:latin typeface="Trebuchet MS"/>
              </a:rPr>
              <a:t>“What is the girl eating?”</a:t>
            </a:r>
          </a:p>
          <a:p>
            <a:pPr algn="r">
              <a:lnSpc>
                <a:spcPct val="120000"/>
              </a:lnSpc>
            </a:pPr>
            <a:r>
              <a:rPr lang="en-US" sz="2400" b="1" dirty="0">
                <a:solidFill>
                  <a:prstClr val="black"/>
                </a:solidFill>
                <a:latin typeface="Trebuchet MS"/>
              </a:rPr>
              <a:t>Hamburger</a:t>
            </a:r>
          </a:p>
          <a:p>
            <a:pPr>
              <a:lnSpc>
                <a:spcPct val="120000"/>
              </a:lnSpc>
            </a:pPr>
            <a:r>
              <a:rPr lang="en-US" sz="2400" i="1" dirty="0">
                <a:solidFill>
                  <a:prstClr val="black"/>
                </a:solidFill>
                <a:latin typeface="Trebuchet MS"/>
              </a:rPr>
              <a:t>“Is there a drink in the image?”</a:t>
            </a:r>
          </a:p>
          <a:p>
            <a:pPr algn="r">
              <a:lnSpc>
                <a:spcPct val="120000"/>
              </a:lnSpc>
            </a:pPr>
            <a:r>
              <a:rPr lang="x-none" altLang="ja-JP" sz="2400" b="1" dirty="0">
                <a:solidFill>
                  <a:prstClr val="black"/>
                </a:solidFill>
                <a:latin typeface="Trebuchet MS"/>
                <a:ea typeface="HG丸ｺﾞｼｯｸM-PRO"/>
              </a:rPr>
              <a:t>Ye</a:t>
            </a:r>
            <a:r>
              <a:rPr lang="en-US" altLang="ja-JP" sz="2400" b="1" dirty="0">
                <a:solidFill>
                  <a:prstClr val="black"/>
                </a:solidFill>
                <a:latin typeface="Trebuchet MS"/>
                <a:ea typeface="HG丸ｺﾞｼｯｸM-PRO"/>
              </a:rPr>
              <a:t>s</a:t>
            </a:r>
            <a:endParaRPr lang="en-GB" sz="2400" b="1" dirty="0">
              <a:solidFill>
                <a:prstClr val="black"/>
              </a:solidFill>
              <a:latin typeface="Trebuchet MS"/>
            </a:endParaRPr>
          </a:p>
          <a:p>
            <a:pPr>
              <a:lnSpc>
                <a:spcPct val="120000"/>
              </a:lnSpc>
            </a:pPr>
            <a:r>
              <a:rPr lang="en-GB" sz="2400" i="1" dirty="0">
                <a:solidFill>
                  <a:prstClr val="black"/>
                </a:solidFill>
                <a:latin typeface="Trebuchet MS"/>
              </a:rPr>
              <a:t>“How many plastic containers are there?”</a:t>
            </a:r>
          </a:p>
          <a:p>
            <a:pPr algn="r">
              <a:lnSpc>
                <a:spcPct val="120000"/>
              </a:lnSpc>
            </a:pPr>
            <a:r>
              <a:rPr lang="en-GB" sz="2400" b="1" dirty="0">
                <a:solidFill>
                  <a:prstClr val="black"/>
                </a:solidFill>
                <a:latin typeface="Trebuchet MS"/>
              </a:rPr>
              <a:t>	Two</a:t>
            </a:r>
            <a:endParaRPr lang="th-TH" sz="2400" b="1" dirty="0">
              <a:solidFill>
                <a:prstClr val="black"/>
              </a:solidFill>
              <a:latin typeface="IrisUPC"/>
            </a:endParaRPr>
          </a:p>
          <a:p>
            <a:pPr>
              <a:lnSpc>
                <a:spcPct val="120000"/>
              </a:lnSpc>
            </a:pPr>
            <a:r>
              <a:rPr lang="en-GB" sz="2400" i="1" dirty="0">
                <a:solidFill>
                  <a:prstClr val="black"/>
                </a:solidFill>
                <a:latin typeface="Trebuchet MS"/>
              </a:rPr>
              <a:t>“What is located to the left of the fries?”</a:t>
            </a:r>
          </a:p>
          <a:p>
            <a:pPr algn="r">
              <a:lnSpc>
                <a:spcPct val="120000"/>
              </a:lnSpc>
            </a:pPr>
            <a:r>
              <a:rPr lang="en-GB" sz="2400" dirty="0">
                <a:solidFill>
                  <a:prstClr val="black"/>
                </a:solidFill>
                <a:latin typeface="Trebuchet MS"/>
              </a:rPr>
              <a:t>	</a:t>
            </a:r>
            <a:r>
              <a:rPr lang="en-GB" sz="2400" b="1" dirty="0">
                <a:solidFill>
                  <a:prstClr val="black"/>
                </a:solidFill>
                <a:latin typeface="Trebuchet MS"/>
              </a:rPr>
              <a:t>Salad</a:t>
            </a:r>
            <a:endParaRPr lang="en-US" sz="2400" b="1" dirty="0">
              <a:solidFill>
                <a:prstClr val="black"/>
              </a:solidFill>
              <a:latin typeface="Trebuchet MS"/>
            </a:endParaRPr>
          </a:p>
          <a:p>
            <a:pPr>
              <a:lnSpc>
                <a:spcPct val="120000"/>
              </a:lnSpc>
            </a:pPr>
            <a:r>
              <a:rPr lang="en-GB" sz="2400" i="1" dirty="0">
                <a:solidFill>
                  <a:prstClr val="black"/>
                </a:solidFill>
                <a:latin typeface="Trebuchet MS"/>
              </a:rPr>
              <a:t>“What colour is the thing under the food</a:t>
            </a:r>
          </a:p>
          <a:p>
            <a:pPr>
              <a:lnSpc>
                <a:spcPct val="120000"/>
              </a:lnSpc>
            </a:pPr>
            <a:r>
              <a:rPr lang="en-GB" sz="2400" i="1" dirty="0">
                <a:solidFill>
                  <a:prstClr val="black"/>
                </a:solidFill>
                <a:latin typeface="Trebuchet MS"/>
              </a:rPr>
              <a:t>left of the little girl with the yellow shirt?”</a:t>
            </a:r>
          </a:p>
          <a:p>
            <a:pPr algn="r">
              <a:lnSpc>
                <a:spcPct val="120000"/>
              </a:lnSpc>
            </a:pPr>
            <a:r>
              <a:rPr lang="en-GB" sz="2400" dirty="0">
                <a:solidFill>
                  <a:prstClr val="black"/>
                </a:solidFill>
                <a:latin typeface="Trebuchet MS"/>
              </a:rPr>
              <a:t>	</a:t>
            </a:r>
            <a:r>
              <a:rPr lang="en-GB" sz="2400" b="1" dirty="0">
                <a:solidFill>
                  <a:prstClr val="black"/>
                </a:solidFill>
                <a:latin typeface="Trebuchet MS"/>
              </a:rPr>
              <a:t>Red</a:t>
            </a:r>
            <a:endParaRPr lang="x-none" sz="2400" b="1" dirty="0">
              <a:solidFill>
                <a:prstClr val="black"/>
              </a:solidFill>
              <a:latin typeface="Trebuchet MS"/>
            </a:endParaRPr>
          </a:p>
        </p:txBody>
      </p:sp>
      <p:pic>
        <p:nvPicPr>
          <p:cNvPr id="47" name="Picture 46">
            <a:extLst>
              <a:ext uri="{FF2B5EF4-FFF2-40B4-BE49-F238E27FC236}">
                <a16:creationId xmlns:a16="http://schemas.microsoft.com/office/drawing/2014/main" id="{B247C2DF-9F4B-DA4D-ADD9-FEA5B753C732}"/>
              </a:ext>
            </a:extLst>
          </p:cNvPr>
          <p:cNvPicPr>
            <a:picLocks noChangeAspect="1"/>
          </p:cNvPicPr>
          <p:nvPr/>
        </p:nvPicPr>
        <p:blipFill>
          <a:blip r:embed="rId14"/>
          <a:stretch>
            <a:fillRect/>
          </a:stretch>
        </p:blipFill>
        <p:spPr>
          <a:xfrm>
            <a:off x="13355592" y="28347915"/>
            <a:ext cx="7163197" cy="1509105"/>
          </a:xfrm>
          <a:prstGeom prst="rect">
            <a:avLst/>
          </a:prstGeom>
        </p:spPr>
      </p:pic>
      <p:sp>
        <p:nvSpPr>
          <p:cNvPr id="51" name="Content Placeholder 6">
            <a:extLst>
              <a:ext uri="{FF2B5EF4-FFF2-40B4-BE49-F238E27FC236}">
                <a16:creationId xmlns:a16="http://schemas.microsoft.com/office/drawing/2014/main" id="{AD767BDC-72C7-B04D-BAA0-6B55F447555F}"/>
              </a:ext>
            </a:extLst>
          </p:cNvPr>
          <p:cNvSpPr txBox="1">
            <a:spLocks/>
          </p:cNvSpPr>
          <p:nvPr/>
        </p:nvSpPr>
        <p:spPr>
          <a:xfrm>
            <a:off x="13377119" y="25903842"/>
            <a:ext cx="7141670" cy="2250346"/>
          </a:xfrm>
          <a:prstGeom prst="rect">
            <a:avLst/>
          </a:prstGeom>
        </p:spPr>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fontAlgn="ctr"/>
            <a:r>
              <a:rPr lang="en-GB" sz="2400" dirty="0">
                <a:solidFill>
                  <a:prstClr val="black"/>
                </a:solidFill>
                <a:latin typeface="Trebuchet MS"/>
              </a:rPr>
              <a:t>Hudson, D.A. and Manning, C.D., 2019. </a:t>
            </a:r>
            <a:r>
              <a:rPr lang="en-GB" sz="2400" dirty="0" err="1">
                <a:solidFill>
                  <a:prstClr val="black"/>
                </a:solidFill>
                <a:latin typeface="Trebuchet MS"/>
              </a:rPr>
              <a:t>Gqa</a:t>
            </a:r>
            <a:r>
              <a:rPr lang="en-GB" sz="2400" dirty="0">
                <a:solidFill>
                  <a:prstClr val="black"/>
                </a:solidFill>
                <a:latin typeface="Trebuchet MS"/>
              </a:rPr>
              <a:t>: A new dataset for real-world visual reasoning and compositional question answering. In Proceedings of the IEEE Conference on Computer Vision and Pattern Recognition (pp. 6700-6709).</a:t>
            </a:r>
          </a:p>
        </p:txBody>
      </p:sp>
      <p:sp>
        <p:nvSpPr>
          <p:cNvPr id="52" name="Content Placeholder 6">
            <a:extLst>
              <a:ext uri="{FF2B5EF4-FFF2-40B4-BE49-F238E27FC236}">
                <a16:creationId xmlns:a16="http://schemas.microsoft.com/office/drawing/2014/main" id="{8F3F8977-0CD7-0342-A5EF-CB58D4088E47}"/>
              </a:ext>
            </a:extLst>
          </p:cNvPr>
          <p:cNvSpPr txBox="1">
            <a:spLocks/>
          </p:cNvSpPr>
          <p:nvPr/>
        </p:nvSpPr>
        <p:spPr>
          <a:xfrm>
            <a:off x="904899" y="9060591"/>
            <a:ext cx="11671291" cy="70676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spcBef>
                <a:spcPts val="0"/>
              </a:spcBef>
              <a:buFont typeface="Arial" panose="020B0604020202020204" pitchFamily="34" charset="0"/>
              <a:buNone/>
            </a:pPr>
            <a:r>
              <a:rPr lang="x-none" sz="3600" dirty="0">
                <a:solidFill>
                  <a:srgbClr val="FFFFFF"/>
                </a:solidFill>
                <a:latin typeface="Trebuchet MS"/>
              </a:rPr>
              <a:t>Motivation</a:t>
            </a:r>
          </a:p>
          <a:p>
            <a:pPr marL="0" indent="0">
              <a:spcBef>
                <a:spcPts val="0"/>
              </a:spcBef>
              <a:buFont typeface="Arial" panose="020B0604020202020204" pitchFamily="34" charset="0"/>
              <a:buNone/>
            </a:pPr>
            <a:endParaRPr lang="x-none" sz="800" dirty="0">
              <a:solidFill>
                <a:srgbClr val="FFFFFF"/>
              </a:solidFill>
              <a:latin typeface="Trebuchet MS"/>
            </a:endParaRPr>
          </a:p>
        </p:txBody>
      </p:sp>
      <p:graphicFrame>
        <p:nvGraphicFramePr>
          <p:cNvPr id="54" name="Content Placeholder 87">
            <a:extLst>
              <a:ext uri="{FF2B5EF4-FFF2-40B4-BE49-F238E27FC236}">
                <a16:creationId xmlns:a16="http://schemas.microsoft.com/office/drawing/2014/main" id="{C5F373BA-8173-BE4B-98DF-3375741DBA8B}"/>
              </a:ext>
            </a:extLst>
          </p:cNvPr>
          <p:cNvGraphicFramePr>
            <a:graphicFrameLocks/>
          </p:cNvGraphicFramePr>
          <p:nvPr>
            <p:extLst>
              <p:ext uri="{D42A27DB-BD31-4B8C-83A1-F6EECF244321}">
                <p14:modId xmlns:p14="http://schemas.microsoft.com/office/powerpoint/2010/main" val="3108981405"/>
              </p:ext>
            </p:extLst>
          </p:nvPr>
        </p:nvGraphicFramePr>
        <p:xfrm>
          <a:off x="933119" y="23827540"/>
          <a:ext cx="11790836" cy="55118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57" name="Graphic 56" descr="User">
            <a:extLst>
              <a:ext uri="{FF2B5EF4-FFF2-40B4-BE49-F238E27FC236}">
                <a16:creationId xmlns:a16="http://schemas.microsoft.com/office/drawing/2014/main" id="{06C7677B-26E6-9B40-86F1-18136430B70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4114742" y="9413972"/>
            <a:ext cx="667065" cy="667065"/>
          </a:xfrm>
          <a:prstGeom prst="rect">
            <a:avLst/>
          </a:prstGeom>
        </p:spPr>
      </p:pic>
      <p:pic>
        <p:nvPicPr>
          <p:cNvPr id="59" name="Graphic 58" descr="Robot">
            <a:extLst>
              <a:ext uri="{FF2B5EF4-FFF2-40B4-BE49-F238E27FC236}">
                <a16:creationId xmlns:a16="http://schemas.microsoft.com/office/drawing/2014/main" id="{F168B198-EF6D-454E-8C30-FC31F19C032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9166610" y="9429420"/>
            <a:ext cx="651617" cy="651617"/>
          </a:xfrm>
          <a:prstGeom prst="rect">
            <a:avLst/>
          </a:prstGeom>
        </p:spPr>
      </p:pic>
      <p:pic>
        <p:nvPicPr>
          <p:cNvPr id="124" name="Picture 123">
            <a:extLst>
              <a:ext uri="{FF2B5EF4-FFF2-40B4-BE49-F238E27FC236}">
                <a16:creationId xmlns:a16="http://schemas.microsoft.com/office/drawing/2014/main" id="{305200D5-D836-554B-81F0-45524E04EAF1}"/>
              </a:ext>
            </a:extLst>
          </p:cNvPr>
          <p:cNvPicPr>
            <a:picLocks noChangeAspect="1"/>
          </p:cNvPicPr>
          <p:nvPr/>
        </p:nvPicPr>
        <p:blipFill>
          <a:blip r:embed="rId24"/>
          <a:stretch>
            <a:fillRect/>
          </a:stretch>
        </p:blipFill>
        <p:spPr>
          <a:xfrm>
            <a:off x="1009320" y="19137628"/>
            <a:ext cx="2982702" cy="1909410"/>
          </a:xfrm>
          <a:prstGeom prst="rect">
            <a:avLst/>
          </a:prstGeom>
        </p:spPr>
      </p:pic>
      <p:sp>
        <p:nvSpPr>
          <p:cNvPr id="125" name="Trapezium 124">
            <a:extLst>
              <a:ext uri="{FF2B5EF4-FFF2-40B4-BE49-F238E27FC236}">
                <a16:creationId xmlns:a16="http://schemas.microsoft.com/office/drawing/2014/main" id="{59ACAE86-B02A-EC49-AC16-C0820A1BB184}"/>
              </a:ext>
            </a:extLst>
          </p:cNvPr>
          <p:cNvSpPr/>
          <p:nvPr/>
        </p:nvSpPr>
        <p:spPr>
          <a:xfrm rot="5400000">
            <a:off x="3691714" y="19903717"/>
            <a:ext cx="3230904" cy="1960453"/>
          </a:xfrm>
          <a:prstGeom prst="trapezoid">
            <a:avLst>
              <a:gd name="adj" fmla="val 33951"/>
            </a:avLst>
          </a:pr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prstClr val="black"/>
              </a:solidFill>
              <a:latin typeface="Trebuchet MS"/>
            </a:endParaRPr>
          </a:p>
        </p:txBody>
      </p:sp>
      <p:sp>
        <p:nvSpPr>
          <p:cNvPr id="126" name="TextBox 125">
            <a:extLst>
              <a:ext uri="{FF2B5EF4-FFF2-40B4-BE49-F238E27FC236}">
                <a16:creationId xmlns:a16="http://schemas.microsoft.com/office/drawing/2014/main" id="{BFEB2F90-015D-0740-BC8A-BBA2C605855F}"/>
              </a:ext>
            </a:extLst>
          </p:cNvPr>
          <p:cNvSpPr txBox="1"/>
          <p:nvPr/>
        </p:nvSpPr>
        <p:spPr>
          <a:xfrm>
            <a:off x="1069872" y="21709241"/>
            <a:ext cx="2982701" cy="830997"/>
          </a:xfrm>
          <a:prstGeom prst="rect">
            <a:avLst/>
          </a:prstGeom>
          <a:noFill/>
          <a:ln>
            <a:noFill/>
          </a:ln>
        </p:spPr>
        <p:txBody>
          <a:bodyPr wrap="square" rtlCol="0">
            <a:spAutoFit/>
          </a:bodyPr>
          <a:lstStyle/>
          <a:p>
            <a:r>
              <a:rPr lang="x-none" sz="2400" dirty="0">
                <a:solidFill>
                  <a:prstClr val="black"/>
                </a:solidFill>
                <a:latin typeface="Trebuchet MS"/>
              </a:rPr>
              <a:t>How many zebras are there?</a:t>
            </a:r>
          </a:p>
        </p:txBody>
      </p:sp>
      <p:sp>
        <p:nvSpPr>
          <p:cNvPr id="127" name="TextBox 126">
            <a:extLst>
              <a:ext uri="{FF2B5EF4-FFF2-40B4-BE49-F238E27FC236}">
                <a16:creationId xmlns:a16="http://schemas.microsoft.com/office/drawing/2014/main" id="{BDA6A7A2-567E-FE4B-9662-D076860068F1}"/>
              </a:ext>
            </a:extLst>
          </p:cNvPr>
          <p:cNvSpPr txBox="1"/>
          <p:nvPr/>
        </p:nvSpPr>
        <p:spPr>
          <a:xfrm>
            <a:off x="4354034" y="20352316"/>
            <a:ext cx="1933360" cy="1323439"/>
          </a:xfrm>
          <a:prstGeom prst="rect">
            <a:avLst/>
          </a:prstGeom>
          <a:noFill/>
        </p:spPr>
        <p:txBody>
          <a:bodyPr wrap="square" rtlCol="0">
            <a:spAutoFit/>
          </a:bodyPr>
          <a:lstStyle/>
          <a:p>
            <a:r>
              <a:rPr lang="x-none" sz="2000" dirty="0">
                <a:solidFill>
                  <a:prstClr val="black"/>
                </a:solidFill>
                <a:latin typeface="Trebuchet MS"/>
              </a:rPr>
              <a:t>Joint representation from Transformer</a:t>
            </a:r>
          </a:p>
        </p:txBody>
      </p:sp>
      <p:sp>
        <p:nvSpPr>
          <p:cNvPr id="131" name="Rectangle 130">
            <a:extLst>
              <a:ext uri="{FF2B5EF4-FFF2-40B4-BE49-F238E27FC236}">
                <a16:creationId xmlns:a16="http://schemas.microsoft.com/office/drawing/2014/main" id="{8C49EF3F-4531-D444-8D3D-83A14BB8809C}"/>
              </a:ext>
            </a:extLst>
          </p:cNvPr>
          <p:cNvSpPr/>
          <p:nvPr/>
        </p:nvSpPr>
        <p:spPr>
          <a:xfrm>
            <a:off x="6675248" y="19184667"/>
            <a:ext cx="2334207" cy="3667192"/>
          </a:xfrm>
          <a:prstGeom prst="rect">
            <a:avLst/>
          </a:pr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2400" dirty="0">
              <a:solidFill>
                <a:prstClr val="black"/>
              </a:solidFill>
              <a:latin typeface="Trebuchet MS"/>
            </a:endParaRPr>
          </a:p>
        </p:txBody>
      </p:sp>
      <p:sp>
        <p:nvSpPr>
          <p:cNvPr id="132" name="TextBox 131">
            <a:extLst>
              <a:ext uri="{FF2B5EF4-FFF2-40B4-BE49-F238E27FC236}">
                <a16:creationId xmlns:a16="http://schemas.microsoft.com/office/drawing/2014/main" id="{E3F1CEF1-E415-764E-BC18-C3399AC005E9}"/>
              </a:ext>
            </a:extLst>
          </p:cNvPr>
          <p:cNvSpPr txBox="1"/>
          <p:nvPr/>
        </p:nvSpPr>
        <p:spPr>
          <a:xfrm>
            <a:off x="6769551" y="19283694"/>
            <a:ext cx="2526792" cy="400110"/>
          </a:xfrm>
          <a:prstGeom prst="rect">
            <a:avLst/>
          </a:prstGeom>
          <a:noFill/>
        </p:spPr>
        <p:txBody>
          <a:bodyPr wrap="square" rtlCol="0">
            <a:spAutoFit/>
          </a:bodyPr>
          <a:lstStyle/>
          <a:p>
            <a:r>
              <a:rPr lang="x-none" sz="2000" dirty="0">
                <a:solidFill>
                  <a:prstClr val="black"/>
                </a:solidFill>
                <a:latin typeface="Trebuchet MS"/>
              </a:rPr>
              <a:t>Reasoning Module</a:t>
            </a:r>
          </a:p>
        </p:txBody>
      </p:sp>
      <p:sp>
        <p:nvSpPr>
          <p:cNvPr id="149" name="Rectangular Callout 148">
            <a:extLst>
              <a:ext uri="{FF2B5EF4-FFF2-40B4-BE49-F238E27FC236}">
                <a16:creationId xmlns:a16="http://schemas.microsoft.com/office/drawing/2014/main" id="{4BBC984A-24D3-DC41-BEA8-B272C6B20372}"/>
              </a:ext>
            </a:extLst>
          </p:cNvPr>
          <p:cNvSpPr/>
          <p:nvPr/>
        </p:nvSpPr>
        <p:spPr>
          <a:xfrm>
            <a:off x="1009320" y="21697046"/>
            <a:ext cx="2982702" cy="819295"/>
          </a:xfrm>
          <a:prstGeom prst="wedgeRectCallout">
            <a:avLst>
              <a:gd name="adj1" fmla="val -36641"/>
              <a:gd name="adj2" fmla="val 56766"/>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black"/>
              </a:solidFill>
              <a:latin typeface="Trebuchet MS"/>
            </a:endParaRPr>
          </a:p>
        </p:txBody>
      </p:sp>
      <p:grpSp>
        <p:nvGrpSpPr>
          <p:cNvPr id="174" name="Group 173">
            <a:extLst>
              <a:ext uri="{FF2B5EF4-FFF2-40B4-BE49-F238E27FC236}">
                <a16:creationId xmlns:a16="http://schemas.microsoft.com/office/drawing/2014/main" id="{DA931AE7-531E-7A49-8C32-5B0317C582A1}"/>
              </a:ext>
            </a:extLst>
          </p:cNvPr>
          <p:cNvGrpSpPr/>
          <p:nvPr/>
        </p:nvGrpSpPr>
        <p:grpSpPr>
          <a:xfrm>
            <a:off x="7103376" y="19826614"/>
            <a:ext cx="1503927" cy="807598"/>
            <a:chOff x="5909104" y="3368372"/>
            <a:chExt cx="613382" cy="407477"/>
          </a:xfrm>
        </p:grpSpPr>
        <p:sp>
          <p:nvSpPr>
            <p:cNvPr id="175" name="Rounded Rectangle 174">
              <a:extLst>
                <a:ext uri="{FF2B5EF4-FFF2-40B4-BE49-F238E27FC236}">
                  <a16:creationId xmlns:a16="http://schemas.microsoft.com/office/drawing/2014/main" id="{0F938687-5CC2-AF49-A849-F9EEBCD2890C}"/>
                </a:ext>
              </a:extLst>
            </p:cNvPr>
            <p:cNvSpPr/>
            <p:nvPr/>
          </p:nvSpPr>
          <p:spPr>
            <a:xfrm>
              <a:off x="5909104" y="3368372"/>
              <a:ext cx="613382" cy="391534"/>
            </a:xfrm>
            <a:prstGeom prst="roundRect">
              <a:avLst/>
            </a:pr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prstClr val="black"/>
                </a:solidFill>
                <a:latin typeface="Trebuchet MS"/>
              </a:endParaRPr>
            </a:p>
          </p:txBody>
        </p:sp>
        <p:sp>
          <p:nvSpPr>
            <p:cNvPr id="176" name="TextBox 175">
              <a:extLst>
                <a:ext uri="{FF2B5EF4-FFF2-40B4-BE49-F238E27FC236}">
                  <a16:creationId xmlns:a16="http://schemas.microsoft.com/office/drawing/2014/main" id="{32DB1424-10C9-5947-B69C-63D1CB878903}"/>
                </a:ext>
              </a:extLst>
            </p:cNvPr>
            <p:cNvSpPr txBox="1"/>
            <p:nvPr/>
          </p:nvSpPr>
          <p:spPr>
            <a:xfrm>
              <a:off x="6017493" y="3368373"/>
              <a:ext cx="455601" cy="407476"/>
            </a:xfrm>
            <a:prstGeom prst="rect">
              <a:avLst/>
            </a:prstGeom>
            <a:noFill/>
            <a:ln>
              <a:noFill/>
            </a:ln>
          </p:spPr>
          <p:txBody>
            <a:bodyPr wrap="square" rtlCol="0">
              <a:spAutoFit/>
            </a:bodyPr>
            <a:lstStyle/>
            <a:p>
              <a:r>
                <a:rPr lang="x-none" sz="2000" dirty="0">
                  <a:solidFill>
                    <a:prstClr val="black"/>
                  </a:solidFill>
                  <a:latin typeface="Trebuchet MS"/>
                </a:rPr>
                <a:t>Control</a:t>
              </a:r>
              <a:endParaRPr lang="en-US" sz="2000" dirty="0">
                <a:solidFill>
                  <a:prstClr val="black"/>
                </a:solidFill>
                <a:latin typeface="Trebuchet MS"/>
              </a:endParaRPr>
            </a:p>
            <a:p>
              <a:r>
                <a:rPr lang="en-US" sz="2000" dirty="0">
                  <a:solidFill>
                    <a:prstClr val="black"/>
                  </a:solidFill>
                  <a:latin typeface="Trebuchet MS"/>
                </a:rPr>
                <a:t>Memory</a:t>
              </a:r>
              <a:endParaRPr lang="x-none" sz="2000" dirty="0">
                <a:solidFill>
                  <a:prstClr val="black"/>
                </a:solidFill>
                <a:latin typeface="Trebuchet MS"/>
              </a:endParaRPr>
            </a:p>
            <a:p>
              <a:endParaRPr lang="x-none" sz="900" dirty="0">
                <a:solidFill>
                  <a:prstClr val="black"/>
                </a:solidFill>
                <a:latin typeface="Trebuchet MS"/>
              </a:endParaRPr>
            </a:p>
          </p:txBody>
        </p:sp>
      </p:grpSp>
      <p:sp>
        <p:nvSpPr>
          <p:cNvPr id="179" name="Rounded Rectangle 178">
            <a:extLst>
              <a:ext uri="{FF2B5EF4-FFF2-40B4-BE49-F238E27FC236}">
                <a16:creationId xmlns:a16="http://schemas.microsoft.com/office/drawing/2014/main" id="{C4C8EEDA-DFEE-954B-8AED-B60D84C6383B}"/>
              </a:ext>
            </a:extLst>
          </p:cNvPr>
          <p:cNvSpPr/>
          <p:nvPr/>
        </p:nvSpPr>
        <p:spPr>
          <a:xfrm>
            <a:off x="7103181" y="20828003"/>
            <a:ext cx="1503927" cy="776000"/>
          </a:xfrm>
          <a:prstGeom prst="roundRect">
            <a:avLst/>
          </a:pr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prstClr val="black"/>
              </a:solidFill>
              <a:latin typeface="Trebuchet MS"/>
            </a:endParaRPr>
          </a:p>
        </p:txBody>
      </p:sp>
      <p:sp>
        <p:nvSpPr>
          <p:cNvPr id="183" name="Rounded Rectangle 182">
            <a:extLst>
              <a:ext uri="{FF2B5EF4-FFF2-40B4-BE49-F238E27FC236}">
                <a16:creationId xmlns:a16="http://schemas.microsoft.com/office/drawing/2014/main" id="{14648C23-A879-224E-8181-95F7833226BA}"/>
              </a:ext>
            </a:extLst>
          </p:cNvPr>
          <p:cNvSpPr/>
          <p:nvPr/>
        </p:nvSpPr>
        <p:spPr>
          <a:xfrm>
            <a:off x="7103376" y="21880118"/>
            <a:ext cx="1503927" cy="776000"/>
          </a:xfrm>
          <a:prstGeom prst="roundRect">
            <a:avLst/>
          </a:pr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prstClr val="black"/>
              </a:solidFill>
              <a:latin typeface="Trebuchet MS"/>
            </a:endParaRPr>
          </a:p>
        </p:txBody>
      </p:sp>
      <p:pic>
        <p:nvPicPr>
          <p:cNvPr id="200" name="Picture 199">
            <a:extLst>
              <a:ext uri="{FF2B5EF4-FFF2-40B4-BE49-F238E27FC236}">
                <a16:creationId xmlns:a16="http://schemas.microsoft.com/office/drawing/2014/main" id="{02A8A3DF-3B3B-3647-93A0-61906F6B69A2}"/>
              </a:ext>
            </a:extLst>
          </p:cNvPr>
          <p:cNvPicPr>
            <a:picLocks noChangeAspect="1"/>
          </p:cNvPicPr>
          <p:nvPr/>
        </p:nvPicPr>
        <p:blipFill>
          <a:blip r:embed="rId25"/>
          <a:stretch>
            <a:fillRect/>
          </a:stretch>
        </p:blipFill>
        <p:spPr>
          <a:xfrm>
            <a:off x="9296343" y="20114058"/>
            <a:ext cx="1940333" cy="1851407"/>
          </a:xfrm>
          <a:prstGeom prst="rect">
            <a:avLst/>
          </a:prstGeom>
          <a:ln>
            <a:noFill/>
          </a:ln>
        </p:spPr>
      </p:pic>
      <p:sp>
        <p:nvSpPr>
          <p:cNvPr id="201" name="Right Arrow 200">
            <a:extLst>
              <a:ext uri="{FF2B5EF4-FFF2-40B4-BE49-F238E27FC236}">
                <a16:creationId xmlns:a16="http://schemas.microsoft.com/office/drawing/2014/main" id="{6250C0F5-D871-1B44-B545-5113CDB3C168}"/>
              </a:ext>
            </a:extLst>
          </p:cNvPr>
          <p:cNvSpPr/>
          <p:nvPr/>
        </p:nvSpPr>
        <p:spPr>
          <a:xfrm>
            <a:off x="3992020" y="20114058"/>
            <a:ext cx="334920" cy="227339"/>
          </a:xfrm>
          <a:prstGeom prst="righ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white"/>
              </a:solidFill>
              <a:latin typeface="Trebuchet MS"/>
            </a:endParaRPr>
          </a:p>
        </p:txBody>
      </p:sp>
      <p:sp>
        <p:nvSpPr>
          <p:cNvPr id="202" name="Right Arrow 201">
            <a:extLst>
              <a:ext uri="{FF2B5EF4-FFF2-40B4-BE49-F238E27FC236}">
                <a16:creationId xmlns:a16="http://schemas.microsoft.com/office/drawing/2014/main" id="{88D69D4A-E39F-3A41-9F04-2AE3D0957476}"/>
              </a:ext>
            </a:extLst>
          </p:cNvPr>
          <p:cNvSpPr/>
          <p:nvPr/>
        </p:nvSpPr>
        <p:spPr>
          <a:xfrm>
            <a:off x="3992019" y="22068834"/>
            <a:ext cx="334920" cy="227339"/>
          </a:xfrm>
          <a:prstGeom prst="righ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white"/>
              </a:solidFill>
              <a:latin typeface="Trebuchet MS"/>
            </a:endParaRPr>
          </a:p>
        </p:txBody>
      </p:sp>
      <p:sp>
        <p:nvSpPr>
          <p:cNvPr id="203" name="Right Arrow 202">
            <a:extLst>
              <a:ext uri="{FF2B5EF4-FFF2-40B4-BE49-F238E27FC236}">
                <a16:creationId xmlns:a16="http://schemas.microsoft.com/office/drawing/2014/main" id="{325B49CD-7375-8146-987D-6C43E68041C0}"/>
              </a:ext>
            </a:extLst>
          </p:cNvPr>
          <p:cNvSpPr/>
          <p:nvPr/>
        </p:nvSpPr>
        <p:spPr>
          <a:xfrm>
            <a:off x="6313860" y="20941283"/>
            <a:ext cx="334920" cy="227339"/>
          </a:xfrm>
          <a:prstGeom prst="righ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white"/>
              </a:solidFill>
              <a:latin typeface="Trebuchet MS"/>
            </a:endParaRPr>
          </a:p>
        </p:txBody>
      </p:sp>
      <p:sp>
        <p:nvSpPr>
          <p:cNvPr id="204" name="Right Arrow 203">
            <a:extLst>
              <a:ext uri="{FF2B5EF4-FFF2-40B4-BE49-F238E27FC236}">
                <a16:creationId xmlns:a16="http://schemas.microsoft.com/office/drawing/2014/main" id="{E1E107B0-546D-7443-9F82-56CE2FC67771}"/>
              </a:ext>
            </a:extLst>
          </p:cNvPr>
          <p:cNvSpPr/>
          <p:nvPr/>
        </p:nvSpPr>
        <p:spPr>
          <a:xfrm>
            <a:off x="9034387" y="20954230"/>
            <a:ext cx="334920" cy="227339"/>
          </a:xfrm>
          <a:prstGeom prst="righ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white"/>
              </a:solidFill>
              <a:latin typeface="Trebuchet MS"/>
            </a:endParaRPr>
          </a:p>
        </p:txBody>
      </p:sp>
      <p:sp>
        <p:nvSpPr>
          <p:cNvPr id="206" name="Rounded Rectangle 205">
            <a:extLst>
              <a:ext uri="{FF2B5EF4-FFF2-40B4-BE49-F238E27FC236}">
                <a16:creationId xmlns:a16="http://schemas.microsoft.com/office/drawing/2014/main" id="{A0DAA9F1-476F-A24A-BDF6-B456BABC5D9D}"/>
              </a:ext>
            </a:extLst>
          </p:cNvPr>
          <p:cNvSpPr/>
          <p:nvPr/>
        </p:nvSpPr>
        <p:spPr>
          <a:xfrm>
            <a:off x="11586161" y="20743014"/>
            <a:ext cx="976083" cy="605704"/>
          </a:xfrm>
          <a:prstGeom prst="roundRect">
            <a:avLst/>
          </a:pr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white"/>
              </a:solidFill>
              <a:latin typeface="Trebuchet MS"/>
            </a:endParaRPr>
          </a:p>
        </p:txBody>
      </p:sp>
      <p:sp>
        <p:nvSpPr>
          <p:cNvPr id="207" name="TextBox 206">
            <a:extLst>
              <a:ext uri="{FF2B5EF4-FFF2-40B4-BE49-F238E27FC236}">
                <a16:creationId xmlns:a16="http://schemas.microsoft.com/office/drawing/2014/main" id="{8A3A4584-3B6F-D249-8125-7E1EAEE12489}"/>
              </a:ext>
            </a:extLst>
          </p:cNvPr>
          <p:cNvSpPr txBox="1"/>
          <p:nvPr/>
        </p:nvSpPr>
        <p:spPr>
          <a:xfrm>
            <a:off x="11671256" y="20862815"/>
            <a:ext cx="853168" cy="400110"/>
          </a:xfrm>
          <a:prstGeom prst="rect">
            <a:avLst/>
          </a:prstGeom>
          <a:noFill/>
        </p:spPr>
        <p:txBody>
          <a:bodyPr wrap="none" rtlCol="0">
            <a:spAutoFit/>
          </a:bodyPr>
          <a:lstStyle/>
          <a:p>
            <a:r>
              <a:rPr lang="x-none" sz="2000" dirty="0">
                <a:solidFill>
                  <a:prstClr val="black"/>
                </a:solidFill>
                <a:latin typeface="Trebuchet MS"/>
              </a:rPr>
              <a:t>Three</a:t>
            </a:r>
          </a:p>
        </p:txBody>
      </p:sp>
      <p:sp>
        <p:nvSpPr>
          <p:cNvPr id="2" name="Rectangle 1"/>
          <p:cNvSpPr/>
          <p:nvPr/>
        </p:nvSpPr>
        <p:spPr>
          <a:xfrm>
            <a:off x="8905544" y="14056798"/>
            <a:ext cx="3572537" cy="369332"/>
          </a:xfrm>
          <a:prstGeom prst="rect">
            <a:avLst/>
          </a:prstGeom>
        </p:spPr>
        <p:txBody>
          <a:bodyPr wrap="none">
            <a:spAutoFit/>
          </a:bodyPr>
          <a:lstStyle/>
          <a:p>
            <a:r>
              <a:rPr lang="en-US" altLang="ja-JP" dirty="0">
                <a:solidFill>
                  <a:prstClr val="white"/>
                </a:solidFill>
                <a:latin typeface="Trebuchet MS"/>
                <a:ea typeface="HG丸ｺﾞｼｯｸM-PRO"/>
              </a:rPr>
              <a:t>Let me know if I can be any help </a:t>
            </a:r>
            <a:endParaRPr lang="ja-JP" altLang="en-US" dirty="0">
              <a:solidFill>
                <a:prstClr val="white"/>
              </a:solidFill>
              <a:latin typeface="Trebuchet MS"/>
              <a:ea typeface="HG丸ｺﾞｼｯｸM-PRO"/>
            </a:endParaRPr>
          </a:p>
        </p:txBody>
      </p:sp>
      <p:cxnSp>
        <p:nvCxnSpPr>
          <p:cNvPr id="4" name="Straight Connector 3"/>
          <p:cNvCxnSpPr/>
          <p:nvPr/>
        </p:nvCxnSpPr>
        <p:spPr>
          <a:xfrm>
            <a:off x="13669160" y="10041516"/>
            <a:ext cx="6522450" cy="0"/>
          </a:xfrm>
          <a:prstGeom prst="line">
            <a:avLst/>
          </a:prstGeom>
          <a:ln>
            <a:solidFill>
              <a:schemeClr val="bg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32DB1424-10C9-5947-B69C-63D1CB878903}"/>
              </a:ext>
            </a:extLst>
          </p:cNvPr>
          <p:cNvSpPr txBox="1"/>
          <p:nvPr/>
        </p:nvSpPr>
        <p:spPr>
          <a:xfrm>
            <a:off x="7369131" y="20847993"/>
            <a:ext cx="1117070" cy="846386"/>
          </a:xfrm>
          <a:prstGeom prst="rect">
            <a:avLst/>
          </a:prstGeom>
          <a:noFill/>
        </p:spPr>
        <p:txBody>
          <a:bodyPr wrap="square" rtlCol="0">
            <a:spAutoFit/>
          </a:bodyPr>
          <a:lstStyle/>
          <a:p>
            <a:r>
              <a:rPr lang="x-none" sz="2000" dirty="0">
                <a:solidFill>
                  <a:prstClr val="black"/>
                </a:solidFill>
                <a:latin typeface="Trebuchet MS"/>
              </a:rPr>
              <a:t>Control</a:t>
            </a:r>
            <a:endParaRPr lang="en-US" sz="2000" dirty="0">
              <a:solidFill>
                <a:prstClr val="black"/>
              </a:solidFill>
              <a:latin typeface="Trebuchet MS"/>
            </a:endParaRPr>
          </a:p>
          <a:p>
            <a:r>
              <a:rPr lang="en-US" sz="2000" dirty="0">
                <a:solidFill>
                  <a:prstClr val="black"/>
                </a:solidFill>
                <a:latin typeface="Trebuchet MS"/>
              </a:rPr>
              <a:t>Memory</a:t>
            </a:r>
            <a:endParaRPr lang="x-none" sz="2000" dirty="0">
              <a:solidFill>
                <a:prstClr val="black"/>
              </a:solidFill>
              <a:latin typeface="Trebuchet MS"/>
            </a:endParaRPr>
          </a:p>
          <a:p>
            <a:endParaRPr lang="x-none" sz="900" dirty="0">
              <a:solidFill>
                <a:prstClr val="black"/>
              </a:solidFill>
              <a:latin typeface="Trebuchet MS"/>
            </a:endParaRPr>
          </a:p>
        </p:txBody>
      </p:sp>
      <p:sp>
        <p:nvSpPr>
          <p:cNvPr id="69" name="TextBox 68">
            <a:extLst>
              <a:ext uri="{FF2B5EF4-FFF2-40B4-BE49-F238E27FC236}">
                <a16:creationId xmlns:a16="http://schemas.microsoft.com/office/drawing/2014/main" id="{32DB1424-10C9-5947-B69C-63D1CB878903}"/>
              </a:ext>
            </a:extLst>
          </p:cNvPr>
          <p:cNvSpPr txBox="1"/>
          <p:nvPr/>
        </p:nvSpPr>
        <p:spPr>
          <a:xfrm>
            <a:off x="7369131" y="21861536"/>
            <a:ext cx="1117070" cy="846386"/>
          </a:xfrm>
          <a:prstGeom prst="rect">
            <a:avLst/>
          </a:prstGeom>
          <a:noFill/>
        </p:spPr>
        <p:txBody>
          <a:bodyPr wrap="square" rtlCol="0">
            <a:spAutoFit/>
          </a:bodyPr>
          <a:lstStyle/>
          <a:p>
            <a:r>
              <a:rPr lang="x-none" sz="2000" dirty="0">
                <a:solidFill>
                  <a:prstClr val="black"/>
                </a:solidFill>
                <a:latin typeface="Trebuchet MS"/>
              </a:rPr>
              <a:t>Control</a:t>
            </a:r>
            <a:endParaRPr lang="en-US" sz="2000" dirty="0">
              <a:solidFill>
                <a:prstClr val="black"/>
              </a:solidFill>
              <a:latin typeface="Trebuchet MS"/>
            </a:endParaRPr>
          </a:p>
          <a:p>
            <a:r>
              <a:rPr lang="en-US" sz="2000" dirty="0">
                <a:solidFill>
                  <a:prstClr val="black"/>
                </a:solidFill>
                <a:latin typeface="Trebuchet MS"/>
              </a:rPr>
              <a:t>Memory</a:t>
            </a:r>
            <a:endParaRPr lang="x-none" sz="2000" dirty="0">
              <a:solidFill>
                <a:prstClr val="black"/>
              </a:solidFill>
              <a:latin typeface="Trebuchet MS"/>
            </a:endParaRPr>
          </a:p>
          <a:p>
            <a:endParaRPr lang="x-none" sz="900" dirty="0">
              <a:solidFill>
                <a:prstClr val="black"/>
              </a:solidFill>
              <a:latin typeface="Trebuchet MS"/>
            </a:endParaRPr>
          </a:p>
        </p:txBody>
      </p:sp>
      <p:cxnSp>
        <p:nvCxnSpPr>
          <p:cNvPr id="8" name="Straight Connector 7"/>
          <p:cNvCxnSpPr/>
          <p:nvPr/>
        </p:nvCxnSpPr>
        <p:spPr>
          <a:xfrm>
            <a:off x="3339538" y="2627113"/>
            <a:ext cx="14957366"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5" name="Content Placeholder 6">
            <a:extLst>
              <a:ext uri="{FF2B5EF4-FFF2-40B4-BE49-F238E27FC236}">
                <a16:creationId xmlns:a16="http://schemas.microsoft.com/office/drawing/2014/main" id="{8F3F8977-0CD7-0342-A5EF-CB58D4088E47}"/>
              </a:ext>
            </a:extLst>
          </p:cNvPr>
          <p:cNvSpPr txBox="1">
            <a:spLocks/>
          </p:cNvSpPr>
          <p:nvPr/>
        </p:nvSpPr>
        <p:spPr>
          <a:xfrm>
            <a:off x="853133" y="16183228"/>
            <a:ext cx="11671291" cy="70676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3600" dirty="0">
                <a:solidFill>
                  <a:srgbClr val="FFFFFF"/>
                </a:solidFill>
                <a:latin typeface="Trebuchet MS"/>
              </a:rPr>
              <a:t>Project Aims</a:t>
            </a:r>
            <a:endParaRPr lang="x-none" sz="3600" dirty="0">
              <a:solidFill>
                <a:srgbClr val="FFFFFF"/>
              </a:solidFill>
              <a:latin typeface="Trebuchet MS"/>
            </a:endParaRPr>
          </a:p>
          <a:p>
            <a:pPr marL="0" indent="0">
              <a:spcBef>
                <a:spcPts val="0"/>
              </a:spcBef>
              <a:buFont typeface="Arial" panose="020B0604020202020204" pitchFamily="34" charset="0"/>
              <a:buNone/>
            </a:pPr>
            <a:endParaRPr lang="x-none" sz="800" dirty="0">
              <a:solidFill>
                <a:srgbClr val="FFFFFF"/>
              </a:solidFill>
              <a:latin typeface="Trebuchet MS"/>
            </a:endParaRPr>
          </a:p>
        </p:txBody>
      </p:sp>
      <p:sp>
        <p:nvSpPr>
          <p:cNvPr id="76" name="Content Placeholder 6">
            <a:extLst>
              <a:ext uri="{FF2B5EF4-FFF2-40B4-BE49-F238E27FC236}">
                <a16:creationId xmlns:a16="http://schemas.microsoft.com/office/drawing/2014/main" id="{8F3F8977-0CD7-0342-A5EF-CB58D4088E47}"/>
              </a:ext>
            </a:extLst>
          </p:cNvPr>
          <p:cNvSpPr txBox="1">
            <a:spLocks/>
          </p:cNvSpPr>
          <p:nvPr/>
        </p:nvSpPr>
        <p:spPr>
          <a:xfrm>
            <a:off x="1009320" y="23086978"/>
            <a:ext cx="11671291" cy="70676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3600" dirty="0">
                <a:solidFill>
                  <a:srgbClr val="FFFFFF"/>
                </a:solidFill>
                <a:latin typeface="Trebuchet MS"/>
              </a:rPr>
              <a:t>Methods</a:t>
            </a:r>
            <a:endParaRPr lang="x-none" sz="3600" dirty="0">
              <a:solidFill>
                <a:srgbClr val="FFFFFF"/>
              </a:solidFill>
              <a:latin typeface="Trebuchet MS"/>
            </a:endParaRPr>
          </a:p>
          <a:p>
            <a:pPr marL="0" indent="0">
              <a:spcBef>
                <a:spcPts val="0"/>
              </a:spcBef>
              <a:buFont typeface="Arial" panose="020B0604020202020204" pitchFamily="34" charset="0"/>
              <a:buNone/>
            </a:pPr>
            <a:endParaRPr lang="x-none" sz="800" dirty="0">
              <a:solidFill>
                <a:srgbClr val="FFFFFF"/>
              </a:solidFill>
              <a:latin typeface="Trebuchet MS"/>
            </a:endParaRPr>
          </a:p>
        </p:txBody>
      </p:sp>
      <p:sp>
        <p:nvSpPr>
          <p:cNvPr id="77" name="Content Placeholder 6">
            <a:extLst>
              <a:ext uri="{FF2B5EF4-FFF2-40B4-BE49-F238E27FC236}">
                <a16:creationId xmlns:a16="http://schemas.microsoft.com/office/drawing/2014/main" id="{8F3F8977-0CD7-0342-A5EF-CB58D4088E47}"/>
              </a:ext>
            </a:extLst>
          </p:cNvPr>
          <p:cNvSpPr txBox="1">
            <a:spLocks/>
          </p:cNvSpPr>
          <p:nvPr/>
        </p:nvSpPr>
        <p:spPr>
          <a:xfrm>
            <a:off x="13396016" y="21753799"/>
            <a:ext cx="7191887" cy="70676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3600" dirty="0">
                <a:solidFill>
                  <a:srgbClr val="FFFFFF"/>
                </a:solidFill>
                <a:latin typeface="Trebuchet MS"/>
              </a:rPr>
              <a:t>GQA Dataset</a:t>
            </a:r>
            <a:endParaRPr lang="x-none" sz="3600" dirty="0">
              <a:solidFill>
                <a:srgbClr val="FFFFFF"/>
              </a:solidFill>
              <a:latin typeface="Trebuchet MS"/>
            </a:endParaRPr>
          </a:p>
          <a:p>
            <a:pPr marL="0" indent="0">
              <a:spcBef>
                <a:spcPts val="0"/>
              </a:spcBef>
              <a:buFont typeface="Arial" panose="020B0604020202020204" pitchFamily="34" charset="0"/>
              <a:buNone/>
            </a:pPr>
            <a:endParaRPr lang="x-none" sz="800" dirty="0">
              <a:solidFill>
                <a:srgbClr val="FFFFFF"/>
              </a:solidFill>
              <a:latin typeface="Trebuchet MS"/>
            </a:endParaRPr>
          </a:p>
        </p:txBody>
      </p:sp>
      <p:sp>
        <p:nvSpPr>
          <p:cNvPr id="78" name="Content Placeholder 6">
            <a:extLst>
              <a:ext uri="{FF2B5EF4-FFF2-40B4-BE49-F238E27FC236}">
                <a16:creationId xmlns:a16="http://schemas.microsoft.com/office/drawing/2014/main" id="{8F3F8977-0CD7-0342-A5EF-CB58D4088E47}"/>
              </a:ext>
            </a:extLst>
          </p:cNvPr>
          <p:cNvSpPr txBox="1">
            <a:spLocks/>
          </p:cNvSpPr>
          <p:nvPr/>
        </p:nvSpPr>
        <p:spPr>
          <a:xfrm>
            <a:off x="13369832" y="25030515"/>
            <a:ext cx="7191887" cy="70676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3600" dirty="0">
                <a:solidFill>
                  <a:srgbClr val="FFFFFF"/>
                </a:solidFill>
                <a:latin typeface="Trebuchet MS"/>
              </a:rPr>
              <a:t>References</a:t>
            </a:r>
            <a:endParaRPr lang="x-none" sz="3600" dirty="0">
              <a:solidFill>
                <a:srgbClr val="FFFFFF"/>
              </a:solidFill>
              <a:latin typeface="Trebuchet MS"/>
            </a:endParaRPr>
          </a:p>
          <a:p>
            <a:pPr marL="0" indent="0">
              <a:spcBef>
                <a:spcPts val="0"/>
              </a:spcBef>
              <a:buFont typeface="Arial" panose="020B0604020202020204" pitchFamily="34" charset="0"/>
              <a:buNone/>
            </a:pPr>
            <a:endParaRPr lang="x-none" sz="800" dirty="0">
              <a:solidFill>
                <a:srgbClr val="FFFFFF"/>
              </a:solidFill>
              <a:latin typeface="Trebuchet MS"/>
            </a:endParaRPr>
          </a:p>
        </p:txBody>
      </p:sp>
      <p:sp>
        <p:nvSpPr>
          <p:cNvPr id="79" name="Content Placeholder 6">
            <a:extLst>
              <a:ext uri="{FF2B5EF4-FFF2-40B4-BE49-F238E27FC236}">
                <a16:creationId xmlns:a16="http://schemas.microsoft.com/office/drawing/2014/main" id="{8F3F8977-0CD7-0342-A5EF-CB58D4088E47}"/>
              </a:ext>
            </a:extLst>
          </p:cNvPr>
          <p:cNvSpPr txBox="1">
            <a:spLocks/>
          </p:cNvSpPr>
          <p:nvPr/>
        </p:nvSpPr>
        <p:spPr>
          <a:xfrm>
            <a:off x="13369832" y="16183228"/>
            <a:ext cx="7191887" cy="706761"/>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3600" dirty="0">
                <a:solidFill>
                  <a:srgbClr val="FFFFFF"/>
                </a:solidFill>
                <a:latin typeface="Trebuchet MS"/>
              </a:rPr>
              <a:t>Why the project matters?</a:t>
            </a:r>
            <a:endParaRPr lang="x-none" sz="3600" dirty="0">
              <a:solidFill>
                <a:srgbClr val="FFFFFF"/>
              </a:solidFill>
              <a:latin typeface="Trebuchet MS"/>
            </a:endParaRPr>
          </a:p>
          <a:p>
            <a:pPr marL="0" indent="0">
              <a:spcBef>
                <a:spcPts val="0"/>
              </a:spcBef>
              <a:buFont typeface="Arial" panose="020B0604020202020204" pitchFamily="34" charset="0"/>
              <a:buNone/>
            </a:pPr>
            <a:endParaRPr lang="x-none" sz="800" dirty="0">
              <a:solidFill>
                <a:srgbClr val="FFFFFF"/>
              </a:solidFill>
              <a:latin typeface="Trebuchet MS"/>
            </a:endParaRPr>
          </a:p>
        </p:txBody>
      </p:sp>
      <p:sp>
        <p:nvSpPr>
          <p:cNvPr id="49" name="Right Arrow 48">
            <a:extLst>
              <a:ext uri="{FF2B5EF4-FFF2-40B4-BE49-F238E27FC236}">
                <a16:creationId xmlns:a16="http://schemas.microsoft.com/office/drawing/2014/main" id="{DE0859DE-180C-FD4E-9F8F-7259F66C795F}"/>
              </a:ext>
            </a:extLst>
          </p:cNvPr>
          <p:cNvSpPr/>
          <p:nvPr/>
        </p:nvSpPr>
        <p:spPr>
          <a:xfrm>
            <a:off x="11234386" y="20957355"/>
            <a:ext cx="334920" cy="227339"/>
          </a:xfrm>
          <a:prstGeom prst="rightArrow">
            <a:avLst/>
          </a:pr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white"/>
              </a:solidFill>
              <a:latin typeface="Trebuchet MS"/>
            </a:endParaRPr>
          </a:p>
        </p:txBody>
      </p:sp>
    </p:spTree>
    <p:extLst>
      <p:ext uri="{BB962C8B-B14F-4D97-AF65-F5344CB8AC3E}">
        <p14:creationId xmlns:p14="http://schemas.microsoft.com/office/powerpoint/2010/main" val="2886350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tx1">
            <a:lumMod val="85000"/>
            <a:alpha val="54000"/>
          </a:schemeClr>
        </a:solidFill>
        <a:effectLst/>
      </p:bgPr>
    </p:bg>
    <p:spTree>
      <p:nvGrpSpPr>
        <p:cNvPr id="1" name=""/>
        <p:cNvGrpSpPr/>
        <p:nvPr/>
      </p:nvGrpSpPr>
      <p:grpSpPr>
        <a:xfrm>
          <a:off x="0" y="0"/>
          <a:ext cx="0" cy="0"/>
          <a:chOff x="0" y="0"/>
          <a:chExt cx="0" cy="0"/>
        </a:xfrm>
      </p:grpSpPr>
      <p:graphicFrame>
        <p:nvGraphicFramePr>
          <p:cNvPr id="41" name="Content Placeholder 40">
            <a:extLst>
              <a:ext uri="{FF2B5EF4-FFF2-40B4-BE49-F238E27FC236}">
                <a16:creationId xmlns:a16="http://schemas.microsoft.com/office/drawing/2014/main" id="{E3638F35-21A9-1E4C-B401-6B309C7027E2}"/>
              </a:ext>
            </a:extLst>
          </p:cNvPr>
          <p:cNvGraphicFramePr>
            <a:graphicFrameLocks noGrp="1"/>
          </p:cNvGraphicFramePr>
          <p:nvPr>
            <p:ph sz="half" idx="1"/>
            <p:extLst>
              <p:ext uri="{D42A27DB-BD31-4B8C-83A1-F6EECF244321}">
                <p14:modId xmlns:p14="http://schemas.microsoft.com/office/powerpoint/2010/main" val="2940972320"/>
              </p:ext>
            </p:extLst>
          </p:nvPr>
        </p:nvGraphicFramePr>
        <p:xfrm>
          <a:off x="889775" y="4197500"/>
          <a:ext cx="11686415" cy="4946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ontent Placeholder 6">
            <a:extLst>
              <a:ext uri="{FF2B5EF4-FFF2-40B4-BE49-F238E27FC236}">
                <a16:creationId xmlns:a16="http://schemas.microsoft.com/office/drawing/2014/main" id="{97888F72-C379-4D4F-9C34-C584E452B036}"/>
              </a:ext>
            </a:extLst>
          </p:cNvPr>
          <p:cNvSpPr txBox="1">
            <a:spLocks/>
          </p:cNvSpPr>
          <p:nvPr/>
        </p:nvSpPr>
        <p:spPr>
          <a:xfrm>
            <a:off x="974512" y="16872481"/>
            <a:ext cx="11756030" cy="1888284"/>
          </a:xfrm>
          <a:prstGeom prst="rect">
            <a:avLst/>
          </a:prstGeom>
          <a:solidFill>
            <a:schemeClr val="tx1"/>
          </a:solidFill>
          <a:ln>
            <a:noFill/>
          </a:ln>
        </p:spPr>
        <p:txBody>
          <a:bodyPr vert="horz" lIns="91440" tIns="45720" rIns="91440" bIns="45720" rtlCol="0">
            <a:no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fontAlgn="ctr">
              <a:lnSpc>
                <a:spcPct val="120000"/>
              </a:lnSpc>
              <a:buFont typeface="Arial" panose="020B0604020202020204" pitchFamily="34" charset="0"/>
              <a:buNone/>
            </a:pPr>
            <a:r>
              <a:rPr lang="en-US" sz="2400" dirty="0">
                <a:solidFill>
                  <a:prstClr val="black"/>
                </a:solidFill>
                <a:latin typeface="Trebuchet MS"/>
              </a:rPr>
              <a:t>The aim of this project is to develop a VQA model and evaluate how it performs on the visual reasoning dataset (GQA). The model should be capable of responding to relatively complex questions that require multi-steps reasoning and inference over real-world images.</a:t>
            </a:r>
          </a:p>
          <a:p>
            <a:pPr marL="0" indent="0">
              <a:buFont typeface="Arial" panose="020B0604020202020204" pitchFamily="34" charset="0"/>
              <a:buNone/>
            </a:pPr>
            <a:endParaRPr lang="x-none" sz="2400" dirty="0">
              <a:solidFill>
                <a:prstClr val="black"/>
              </a:solidFill>
              <a:latin typeface="Trebuchet MS"/>
            </a:endParaRPr>
          </a:p>
        </p:txBody>
      </p:sp>
      <p:graphicFrame>
        <p:nvGraphicFramePr>
          <p:cNvPr id="48" name="Diagram 47">
            <a:extLst>
              <a:ext uri="{FF2B5EF4-FFF2-40B4-BE49-F238E27FC236}">
                <a16:creationId xmlns:a16="http://schemas.microsoft.com/office/drawing/2014/main" id="{D2F519D7-E5F7-9A48-B0F9-EB8DABEEB8AA}"/>
              </a:ext>
            </a:extLst>
          </p:cNvPr>
          <p:cNvGraphicFramePr/>
          <p:nvPr>
            <p:extLst>
              <p:ext uri="{D42A27DB-BD31-4B8C-83A1-F6EECF244321}">
                <p14:modId xmlns:p14="http://schemas.microsoft.com/office/powerpoint/2010/main" val="2808766055"/>
              </p:ext>
            </p:extLst>
          </p:nvPr>
        </p:nvGraphicFramePr>
        <p:xfrm>
          <a:off x="13270322" y="16700652"/>
          <a:ext cx="7213908" cy="45963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Content Placeholder 6">
            <a:extLst>
              <a:ext uri="{FF2B5EF4-FFF2-40B4-BE49-F238E27FC236}">
                <a16:creationId xmlns:a16="http://schemas.microsoft.com/office/drawing/2014/main" id="{7C4DA4DF-04BB-CE4B-9DFD-9970F7B7A06B}"/>
              </a:ext>
            </a:extLst>
          </p:cNvPr>
          <p:cNvSpPr txBox="1">
            <a:spLocks/>
          </p:cNvSpPr>
          <p:nvPr/>
        </p:nvSpPr>
        <p:spPr>
          <a:xfrm>
            <a:off x="13264814" y="21611706"/>
            <a:ext cx="7141670" cy="2897416"/>
          </a:xfrm>
          <a:prstGeom prst="rect">
            <a:avLst/>
          </a:prstGeom>
        </p:spPr>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buFont typeface="Arial" panose="020B0604020202020204" pitchFamily="34" charset="0"/>
              <a:buNone/>
            </a:pPr>
            <a:r>
              <a:rPr lang="x-none" sz="4000" dirty="0">
                <a:solidFill>
                  <a:prstClr val="black"/>
                </a:solidFill>
                <a:latin typeface="Trebuchet MS"/>
              </a:rPr>
              <a:t>GQA Dataset</a:t>
            </a:r>
          </a:p>
          <a:p>
            <a:pPr fontAlgn="ctr"/>
            <a:r>
              <a:rPr lang="en-GB" sz="2400" dirty="0">
                <a:solidFill>
                  <a:prstClr val="black"/>
                </a:solidFill>
                <a:latin typeface="Trebuchet MS"/>
              </a:rPr>
              <a:t>A dataset for real-world visual reasoning and question answering</a:t>
            </a:r>
          </a:p>
          <a:p>
            <a:pPr fontAlgn="ctr"/>
            <a:r>
              <a:rPr lang="en-GB" sz="2400" dirty="0">
                <a:solidFill>
                  <a:prstClr val="black"/>
                </a:solidFill>
                <a:latin typeface="Trebuchet MS"/>
              </a:rPr>
              <a:t>The dataset contains 113k real-world images, and 22M compositional questions involving a diverse set of reasoning skills</a:t>
            </a:r>
          </a:p>
        </p:txBody>
      </p:sp>
      <p:sp>
        <p:nvSpPr>
          <p:cNvPr id="18" name="Rectangle 17">
            <a:extLst>
              <a:ext uri="{FF2B5EF4-FFF2-40B4-BE49-F238E27FC236}">
                <a16:creationId xmlns:a16="http://schemas.microsoft.com/office/drawing/2014/main" id="{744A6CC8-DDA7-784C-AA08-D6EAD4181B16}"/>
              </a:ext>
            </a:extLst>
          </p:cNvPr>
          <p:cNvSpPr/>
          <p:nvPr/>
        </p:nvSpPr>
        <p:spPr>
          <a:xfrm>
            <a:off x="904898" y="440186"/>
            <a:ext cx="19573825" cy="3369728"/>
          </a:xfrm>
          <a:prstGeom prst="rect">
            <a:avLst/>
          </a:prstGeom>
          <a:noFill/>
          <a:ln w="57150">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prstClr val="white"/>
              </a:solidFill>
              <a:latin typeface="Trebuchet MS"/>
            </a:endParaRPr>
          </a:p>
        </p:txBody>
      </p:sp>
      <p:sp>
        <p:nvSpPr>
          <p:cNvPr id="13" name="TextBox 12">
            <a:extLst>
              <a:ext uri="{FF2B5EF4-FFF2-40B4-BE49-F238E27FC236}">
                <a16:creationId xmlns:a16="http://schemas.microsoft.com/office/drawing/2014/main" id="{0E46B49C-5818-C144-9FBB-4CED66D17C2A}"/>
              </a:ext>
            </a:extLst>
          </p:cNvPr>
          <p:cNvSpPr txBox="1"/>
          <p:nvPr/>
        </p:nvSpPr>
        <p:spPr>
          <a:xfrm>
            <a:off x="1565397" y="682303"/>
            <a:ext cx="18252830" cy="1938992"/>
          </a:xfrm>
          <a:prstGeom prst="rect">
            <a:avLst/>
          </a:prstGeom>
          <a:noFill/>
        </p:spPr>
        <p:txBody>
          <a:bodyPr wrap="square" rtlCol="0">
            <a:spAutoFit/>
          </a:bodyPr>
          <a:lstStyle/>
          <a:p>
            <a:pPr algn="ctr"/>
            <a:r>
              <a:rPr lang="en-GB" sz="6000" b="1" dirty="0">
                <a:solidFill>
                  <a:prstClr val="black"/>
                </a:solidFill>
                <a:latin typeface="Trebuchet MS" panose="020B0703020202090204" pitchFamily="34" charset="0"/>
              </a:rPr>
              <a:t>Multimodal Learning and Reasoning </a:t>
            </a:r>
            <a:br>
              <a:rPr lang="en-GB" sz="6000" b="1" dirty="0">
                <a:solidFill>
                  <a:prstClr val="black"/>
                </a:solidFill>
                <a:latin typeface="Trebuchet MS" panose="020B0703020202090204" pitchFamily="34" charset="0"/>
              </a:rPr>
            </a:br>
            <a:r>
              <a:rPr lang="en-GB" sz="6000" b="1" dirty="0">
                <a:solidFill>
                  <a:prstClr val="black"/>
                </a:solidFill>
                <a:latin typeface="Trebuchet MS" panose="020B0703020202090204" pitchFamily="34" charset="0"/>
              </a:rPr>
              <a:t>for Visual Question Answering</a:t>
            </a:r>
          </a:p>
        </p:txBody>
      </p:sp>
      <p:sp>
        <p:nvSpPr>
          <p:cNvPr id="14" name="TextBox 13">
            <a:extLst>
              <a:ext uri="{FF2B5EF4-FFF2-40B4-BE49-F238E27FC236}">
                <a16:creationId xmlns:a16="http://schemas.microsoft.com/office/drawing/2014/main" id="{4A38C809-44FB-6A4C-AE15-E3BDCA466F54}"/>
              </a:ext>
            </a:extLst>
          </p:cNvPr>
          <p:cNvSpPr txBox="1"/>
          <p:nvPr/>
        </p:nvSpPr>
        <p:spPr>
          <a:xfrm>
            <a:off x="3140983" y="2798170"/>
            <a:ext cx="15368954" cy="523220"/>
          </a:xfrm>
          <a:prstGeom prst="rect">
            <a:avLst/>
          </a:prstGeom>
          <a:noFill/>
        </p:spPr>
        <p:txBody>
          <a:bodyPr wrap="square" rtlCol="0">
            <a:spAutoFit/>
          </a:bodyPr>
          <a:lstStyle/>
          <a:p>
            <a:pPr algn="ctr"/>
            <a:r>
              <a:rPr lang="en-GB" sz="2800" b="1" dirty="0">
                <a:solidFill>
                  <a:prstClr val="black"/>
                </a:solidFill>
                <a:latin typeface="Trebuchet MS" panose="020B0703020202090204" pitchFamily="34" charset="0"/>
              </a:rPr>
              <a:t>Vasin Srisupavanich | MSc Artificial Intelligence | Supervisor: Dr Srinandan Dasmahapatra </a:t>
            </a:r>
            <a:endParaRPr lang="x-none" sz="2800" dirty="0">
              <a:solidFill>
                <a:prstClr val="white"/>
              </a:solidFill>
              <a:latin typeface="Trebuchet MS" panose="020B0703020202090204" pitchFamily="34" charset="0"/>
            </a:endParaRPr>
          </a:p>
        </p:txBody>
      </p:sp>
      <p:pic>
        <p:nvPicPr>
          <p:cNvPr id="23" name="Picture 22">
            <a:extLst>
              <a:ext uri="{FF2B5EF4-FFF2-40B4-BE49-F238E27FC236}">
                <a16:creationId xmlns:a16="http://schemas.microsoft.com/office/drawing/2014/main" id="{6FE25EAF-43C0-F246-A94C-44E4D42B70CD}"/>
              </a:ext>
            </a:extLst>
          </p:cNvPr>
          <p:cNvPicPr>
            <a:picLocks noChangeAspect="1"/>
          </p:cNvPicPr>
          <p:nvPr/>
        </p:nvPicPr>
        <p:blipFill rotWithShape="1">
          <a:blip r:embed="rId13"/>
          <a:srcRect r="1012" b="3802"/>
          <a:stretch/>
        </p:blipFill>
        <p:spPr>
          <a:xfrm>
            <a:off x="13375154" y="4324926"/>
            <a:ext cx="7069431" cy="4819022"/>
          </a:xfrm>
          <a:prstGeom prst="rect">
            <a:avLst/>
          </a:prstGeom>
        </p:spPr>
      </p:pic>
      <p:sp>
        <p:nvSpPr>
          <p:cNvPr id="32" name="Content Placeholder 6">
            <a:extLst>
              <a:ext uri="{FF2B5EF4-FFF2-40B4-BE49-F238E27FC236}">
                <a16:creationId xmlns:a16="http://schemas.microsoft.com/office/drawing/2014/main" id="{7AA7C0A4-D1A9-3B46-9EFC-FE2E5FD0B1B1}"/>
              </a:ext>
            </a:extLst>
          </p:cNvPr>
          <p:cNvSpPr txBox="1">
            <a:spLocks/>
          </p:cNvSpPr>
          <p:nvPr/>
        </p:nvSpPr>
        <p:spPr>
          <a:xfrm>
            <a:off x="939705" y="10070248"/>
            <a:ext cx="11756030" cy="5928089"/>
          </a:xfrm>
          <a:prstGeom prst="rect">
            <a:avLst/>
          </a:prstGeom>
          <a:solidFill>
            <a:schemeClr val="tx1"/>
          </a:solidFill>
          <a:ln>
            <a:noFill/>
          </a:ln>
        </p:spPr>
        <p:txBody>
          <a:bodyPr vert="horz" lIns="91440" tIns="45720" rIns="91440" bIns="45720" rtlCol="0">
            <a:normAutofit fontScale="92500" lnSpcReduction="10000"/>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fontAlgn="ctr">
              <a:lnSpc>
                <a:spcPct val="110000"/>
              </a:lnSpc>
              <a:buFont typeface="Arial" panose="020B0604020202020204" pitchFamily="34" charset="0"/>
              <a:buNone/>
            </a:pPr>
            <a:r>
              <a:rPr lang="en-GB" sz="2600" dirty="0">
                <a:solidFill>
                  <a:prstClr val="black"/>
                </a:solidFill>
                <a:latin typeface="Trebuchet MS"/>
              </a:rPr>
              <a:t>Over the past decades, deep learning systems have enjoyed tremendous success in the area of computer vision and natural language understanding. However, they still struggle in tasks which require deliberate thinking and reasoning process. Also, incorporating reasoning ability to machines has been a long-standing goal in the field of Artificial Intelligence.</a:t>
            </a:r>
          </a:p>
          <a:p>
            <a:pPr marL="0" indent="0" fontAlgn="ctr">
              <a:lnSpc>
                <a:spcPct val="110000"/>
              </a:lnSpc>
              <a:buFont typeface="Arial" panose="020B0604020202020204" pitchFamily="34" charset="0"/>
              <a:buNone/>
            </a:pPr>
            <a:r>
              <a:rPr lang="en-US" sz="2600" dirty="0">
                <a:solidFill>
                  <a:prstClr val="black"/>
                </a:solidFill>
                <a:latin typeface="Trebuchet MS"/>
              </a:rPr>
              <a:t>VQA is a challenging multi-modal AI research problem, which requires both visual and language understanding. </a:t>
            </a:r>
            <a:r>
              <a:rPr lang="en-GB" sz="2600" dirty="0">
                <a:solidFill>
                  <a:prstClr val="black"/>
                </a:solidFill>
                <a:latin typeface="Trebuchet MS"/>
              </a:rPr>
              <a:t>Making a progress in this domain would mean a significant step toward a more general artificial intelligence. In addition, </a:t>
            </a:r>
            <a:r>
              <a:rPr lang="en-US" sz="2600" dirty="0">
                <a:solidFill>
                  <a:prstClr val="black"/>
                </a:solidFill>
                <a:latin typeface="Trebuchet MS"/>
              </a:rPr>
              <a:t>VQA is a great domain to measure the intelligence and reasoning capabilities of a machine, due to the variety of skills required to tackle different types of question.</a:t>
            </a:r>
          </a:p>
          <a:p>
            <a:pPr marL="0" indent="0" fontAlgn="ctr">
              <a:lnSpc>
                <a:spcPct val="110000"/>
              </a:lnSpc>
              <a:buFont typeface="Arial" panose="020B0604020202020204" pitchFamily="34" charset="0"/>
              <a:buNone/>
            </a:pPr>
            <a:r>
              <a:rPr lang="en-GB" sz="2600" dirty="0">
                <a:solidFill>
                  <a:prstClr val="black"/>
                </a:solidFill>
                <a:latin typeface="Trebuchet MS"/>
              </a:rPr>
              <a:t>Current VQA models tends to acquire only superficial comprehension of both the image and the question, exploiting dataset biases rather than capturing underlying perception and reasoning process. Representations of texts and images are also separate, and the answer from VQA tends to be bias towards a language modality</a:t>
            </a:r>
            <a:endParaRPr lang="en-US" sz="2000" dirty="0">
              <a:solidFill>
                <a:prstClr val="black"/>
              </a:solidFill>
              <a:latin typeface="Trebuchet MS"/>
            </a:endParaRPr>
          </a:p>
          <a:p>
            <a:pPr marL="0" indent="0">
              <a:buFont typeface="Arial" panose="020B0604020202020204" pitchFamily="34" charset="0"/>
              <a:buNone/>
            </a:pPr>
            <a:endParaRPr lang="x-none" sz="900" dirty="0">
              <a:solidFill>
                <a:prstClr val="black"/>
              </a:solidFill>
              <a:latin typeface="Trebuchet MS"/>
            </a:endParaRPr>
          </a:p>
        </p:txBody>
      </p:sp>
      <p:sp>
        <p:nvSpPr>
          <p:cNvPr id="44" name="Rounded Rectangular Callout 43">
            <a:extLst>
              <a:ext uri="{FF2B5EF4-FFF2-40B4-BE49-F238E27FC236}">
                <a16:creationId xmlns:a16="http://schemas.microsoft.com/office/drawing/2014/main" id="{DEE0E980-FAD9-EB4E-AB9A-0E2F4E5FC4FB}"/>
              </a:ext>
            </a:extLst>
          </p:cNvPr>
          <p:cNvSpPr/>
          <p:nvPr/>
        </p:nvSpPr>
        <p:spPr>
          <a:xfrm>
            <a:off x="13264814" y="9812024"/>
            <a:ext cx="7323089" cy="6186313"/>
          </a:xfrm>
          <a:prstGeom prst="wedgeRoundRectCallout">
            <a:avLst>
              <a:gd name="adj1" fmla="val -6674"/>
              <a:gd name="adj2" fmla="val -55515"/>
              <a:gd name="adj3" fmla="val 16667"/>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nSpc>
                <a:spcPct val="120000"/>
              </a:lnSpc>
            </a:pPr>
            <a:endParaRPr lang="en-US" sz="2400" dirty="0">
              <a:solidFill>
                <a:prstClr val="black"/>
              </a:solidFill>
              <a:latin typeface="Trebuchet MS"/>
            </a:endParaRPr>
          </a:p>
          <a:p>
            <a:pPr>
              <a:lnSpc>
                <a:spcPct val="120000"/>
              </a:lnSpc>
            </a:pPr>
            <a:r>
              <a:rPr lang="en-US" sz="2400" i="1" dirty="0">
                <a:solidFill>
                  <a:prstClr val="black"/>
                </a:solidFill>
                <a:latin typeface="Trebuchet MS"/>
              </a:rPr>
              <a:t>“What is the girl eating?”</a:t>
            </a:r>
          </a:p>
          <a:p>
            <a:pPr algn="r">
              <a:lnSpc>
                <a:spcPct val="120000"/>
              </a:lnSpc>
            </a:pPr>
            <a:r>
              <a:rPr lang="en-US" sz="2400" b="1" dirty="0">
                <a:solidFill>
                  <a:prstClr val="black"/>
                </a:solidFill>
                <a:latin typeface="Trebuchet MS"/>
              </a:rPr>
              <a:t>Hamburger</a:t>
            </a:r>
          </a:p>
          <a:p>
            <a:pPr>
              <a:lnSpc>
                <a:spcPct val="120000"/>
              </a:lnSpc>
            </a:pPr>
            <a:r>
              <a:rPr lang="en-US" sz="2400" i="1" dirty="0">
                <a:solidFill>
                  <a:prstClr val="black"/>
                </a:solidFill>
                <a:latin typeface="Trebuchet MS"/>
              </a:rPr>
              <a:t>“Is there a drink in the image?”</a:t>
            </a:r>
          </a:p>
          <a:p>
            <a:pPr algn="r">
              <a:lnSpc>
                <a:spcPct val="120000"/>
              </a:lnSpc>
            </a:pPr>
            <a:r>
              <a:rPr lang="x-none" altLang="ja-JP" sz="2400" b="1" dirty="0">
                <a:solidFill>
                  <a:prstClr val="black"/>
                </a:solidFill>
                <a:latin typeface="Trebuchet MS"/>
                <a:ea typeface="HG丸ｺﾞｼｯｸM-PRO"/>
              </a:rPr>
              <a:t>Ye</a:t>
            </a:r>
            <a:r>
              <a:rPr lang="en-US" altLang="ja-JP" sz="2400" b="1" dirty="0">
                <a:solidFill>
                  <a:prstClr val="black"/>
                </a:solidFill>
                <a:latin typeface="Trebuchet MS"/>
                <a:ea typeface="HG丸ｺﾞｼｯｸM-PRO"/>
              </a:rPr>
              <a:t>s</a:t>
            </a:r>
            <a:endParaRPr lang="en-GB" sz="2400" b="1" dirty="0">
              <a:solidFill>
                <a:prstClr val="black"/>
              </a:solidFill>
              <a:latin typeface="Trebuchet MS"/>
            </a:endParaRPr>
          </a:p>
          <a:p>
            <a:pPr>
              <a:lnSpc>
                <a:spcPct val="120000"/>
              </a:lnSpc>
            </a:pPr>
            <a:r>
              <a:rPr lang="en-GB" sz="2400" i="1" dirty="0">
                <a:solidFill>
                  <a:prstClr val="black"/>
                </a:solidFill>
                <a:latin typeface="Trebuchet MS"/>
              </a:rPr>
              <a:t>“How many plastic containers are there?”</a:t>
            </a:r>
          </a:p>
          <a:p>
            <a:pPr algn="r">
              <a:lnSpc>
                <a:spcPct val="120000"/>
              </a:lnSpc>
            </a:pPr>
            <a:r>
              <a:rPr lang="en-GB" sz="2400" b="1" dirty="0">
                <a:solidFill>
                  <a:prstClr val="black"/>
                </a:solidFill>
                <a:latin typeface="Trebuchet MS"/>
              </a:rPr>
              <a:t>	Two</a:t>
            </a:r>
            <a:endParaRPr lang="th-TH" sz="2400" b="1" dirty="0">
              <a:solidFill>
                <a:prstClr val="black"/>
              </a:solidFill>
              <a:latin typeface="IrisUPC"/>
            </a:endParaRPr>
          </a:p>
          <a:p>
            <a:pPr>
              <a:lnSpc>
                <a:spcPct val="120000"/>
              </a:lnSpc>
            </a:pPr>
            <a:r>
              <a:rPr lang="en-GB" sz="2400" i="1" dirty="0">
                <a:solidFill>
                  <a:prstClr val="black"/>
                </a:solidFill>
                <a:latin typeface="Trebuchet MS"/>
              </a:rPr>
              <a:t>“What is located to the left of the fries?”</a:t>
            </a:r>
          </a:p>
          <a:p>
            <a:pPr algn="r">
              <a:lnSpc>
                <a:spcPct val="120000"/>
              </a:lnSpc>
            </a:pPr>
            <a:r>
              <a:rPr lang="en-GB" sz="2400" dirty="0">
                <a:solidFill>
                  <a:prstClr val="black"/>
                </a:solidFill>
                <a:latin typeface="Trebuchet MS"/>
              </a:rPr>
              <a:t>	</a:t>
            </a:r>
            <a:r>
              <a:rPr lang="en-GB" sz="2400" b="1" dirty="0">
                <a:solidFill>
                  <a:prstClr val="black"/>
                </a:solidFill>
                <a:latin typeface="Trebuchet MS"/>
              </a:rPr>
              <a:t>Salad</a:t>
            </a:r>
            <a:endParaRPr lang="en-US" sz="2400" b="1" dirty="0">
              <a:solidFill>
                <a:prstClr val="black"/>
              </a:solidFill>
              <a:latin typeface="Trebuchet MS"/>
            </a:endParaRPr>
          </a:p>
          <a:p>
            <a:pPr>
              <a:lnSpc>
                <a:spcPct val="120000"/>
              </a:lnSpc>
            </a:pPr>
            <a:r>
              <a:rPr lang="en-GB" sz="2400" i="1" dirty="0">
                <a:solidFill>
                  <a:prstClr val="black"/>
                </a:solidFill>
                <a:latin typeface="Trebuchet MS"/>
              </a:rPr>
              <a:t>“What colour is the thing under the food</a:t>
            </a:r>
          </a:p>
          <a:p>
            <a:pPr>
              <a:lnSpc>
                <a:spcPct val="120000"/>
              </a:lnSpc>
            </a:pPr>
            <a:r>
              <a:rPr lang="en-GB" sz="2400" i="1" dirty="0">
                <a:solidFill>
                  <a:prstClr val="black"/>
                </a:solidFill>
                <a:latin typeface="Trebuchet MS"/>
              </a:rPr>
              <a:t>left of the little girl with the yellow shirt?”</a:t>
            </a:r>
          </a:p>
          <a:p>
            <a:pPr algn="r">
              <a:lnSpc>
                <a:spcPct val="120000"/>
              </a:lnSpc>
            </a:pPr>
            <a:r>
              <a:rPr lang="en-GB" sz="2400" dirty="0">
                <a:solidFill>
                  <a:prstClr val="black"/>
                </a:solidFill>
                <a:latin typeface="Trebuchet MS"/>
              </a:rPr>
              <a:t>	</a:t>
            </a:r>
            <a:r>
              <a:rPr lang="en-GB" sz="2400" b="1" dirty="0">
                <a:solidFill>
                  <a:prstClr val="black"/>
                </a:solidFill>
                <a:latin typeface="Trebuchet MS"/>
              </a:rPr>
              <a:t>Red</a:t>
            </a:r>
            <a:endParaRPr lang="x-none" sz="2400" b="1" dirty="0">
              <a:solidFill>
                <a:prstClr val="black"/>
              </a:solidFill>
              <a:latin typeface="Trebuchet MS"/>
            </a:endParaRPr>
          </a:p>
        </p:txBody>
      </p:sp>
      <p:pic>
        <p:nvPicPr>
          <p:cNvPr id="47" name="Picture 46">
            <a:extLst>
              <a:ext uri="{FF2B5EF4-FFF2-40B4-BE49-F238E27FC236}">
                <a16:creationId xmlns:a16="http://schemas.microsoft.com/office/drawing/2014/main" id="{B247C2DF-9F4B-DA4D-ADD9-FEA5B753C732}"/>
              </a:ext>
            </a:extLst>
          </p:cNvPr>
          <p:cNvPicPr>
            <a:picLocks noChangeAspect="1"/>
          </p:cNvPicPr>
          <p:nvPr/>
        </p:nvPicPr>
        <p:blipFill>
          <a:blip r:embed="rId14"/>
          <a:stretch>
            <a:fillRect/>
          </a:stretch>
        </p:blipFill>
        <p:spPr>
          <a:xfrm>
            <a:off x="13864857" y="28297179"/>
            <a:ext cx="5953370" cy="1341003"/>
          </a:xfrm>
          <a:prstGeom prst="rect">
            <a:avLst/>
          </a:prstGeom>
        </p:spPr>
      </p:pic>
      <p:sp>
        <p:nvSpPr>
          <p:cNvPr id="50" name="Content Placeholder 6">
            <a:extLst>
              <a:ext uri="{FF2B5EF4-FFF2-40B4-BE49-F238E27FC236}">
                <a16:creationId xmlns:a16="http://schemas.microsoft.com/office/drawing/2014/main" id="{EEAF1EEE-1D87-AD44-BEC0-798155BC9FF0}"/>
              </a:ext>
            </a:extLst>
          </p:cNvPr>
          <p:cNvSpPr txBox="1">
            <a:spLocks/>
          </p:cNvSpPr>
          <p:nvPr/>
        </p:nvSpPr>
        <p:spPr>
          <a:xfrm>
            <a:off x="13302915" y="16176952"/>
            <a:ext cx="7141670" cy="991804"/>
          </a:xfrm>
          <a:prstGeom prst="rect">
            <a:avLst/>
          </a:prstGeom>
        </p:spPr>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buFont typeface="Arial" panose="020B0604020202020204" pitchFamily="34" charset="0"/>
              <a:buNone/>
            </a:pPr>
            <a:r>
              <a:rPr lang="x-none" sz="4400" dirty="0">
                <a:solidFill>
                  <a:prstClr val="black"/>
                </a:solidFill>
                <a:latin typeface="Trebuchet MS"/>
              </a:rPr>
              <a:t>Why the project matters?</a:t>
            </a:r>
          </a:p>
          <a:p>
            <a:pPr marL="0" indent="0">
              <a:buFont typeface="Arial" panose="020B0604020202020204" pitchFamily="34" charset="0"/>
              <a:buNone/>
            </a:pPr>
            <a:endParaRPr lang="x-none" sz="4000" dirty="0">
              <a:solidFill>
                <a:prstClr val="black"/>
              </a:solidFill>
              <a:latin typeface="Trebuchet MS"/>
            </a:endParaRPr>
          </a:p>
        </p:txBody>
      </p:sp>
      <p:sp>
        <p:nvSpPr>
          <p:cNvPr id="51" name="Content Placeholder 6">
            <a:extLst>
              <a:ext uri="{FF2B5EF4-FFF2-40B4-BE49-F238E27FC236}">
                <a16:creationId xmlns:a16="http://schemas.microsoft.com/office/drawing/2014/main" id="{AD767BDC-72C7-B04D-BAA0-6B55F447555F}"/>
              </a:ext>
            </a:extLst>
          </p:cNvPr>
          <p:cNvSpPr txBox="1">
            <a:spLocks/>
          </p:cNvSpPr>
          <p:nvPr/>
        </p:nvSpPr>
        <p:spPr>
          <a:xfrm>
            <a:off x="13264814" y="24888045"/>
            <a:ext cx="7141670" cy="2959392"/>
          </a:xfrm>
          <a:prstGeom prst="rect">
            <a:avLst/>
          </a:prstGeom>
        </p:spPr>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buFont typeface="Arial" panose="020B0604020202020204" pitchFamily="34" charset="0"/>
              <a:buNone/>
            </a:pPr>
            <a:r>
              <a:rPr lang="x-none" sz="4000" dirty="0">
                <a:solidFill>
                  <a:prstClr val="black"/>
                </a:solidFill>
                <a:latin typeface="Trebuchet MS"/>
              </a:rPr>
              <a:t>References</a:t>
            </a:r>
          </a:p>
          <a:p>
            <a:pPr fontAlgn="ctr"/>
            <a:r>
              <a:rPr lang="en-GB" sz="2400" dirty="0">
                <a:solidFill>
                  <a:prstClr val="black"/>
                </a:solidFill>
                <a:latin typeface="Trebuchet MS"/>
              </a:rPr>
              <a:t>Hudson, D.A. and Manning, C.D., 2019. </a:t>
            </a:r>
            <a:r>
              <a:rPr lang="en-GB" sz="2400" dirty="0" err="1">
                <a:solidFill>
                  <a:prstClr val="black"/>
                </a:solidFill>
                <a:latin typeface="Trebuchet MS"/>
              </a:rPr>
              <a:t>Gqa</a:t>
            </a:r>
            <a:r>
              <a:rPr lang="en-GB" sz="2400" dirty="0">
                <a:solidFill>
                  <a:prstClr val="black"/>
                </a:solidFill>
                <a:latin typeface="Trebuchet MS"/>
              </a:rPr>
              <a:t>: A new dataset for real-world visual reasoning and compositional question answering. In Proceedings of the IEEE Conference on Computer Vision and Pattern Recognition (pp. 6700-6709).</a:t>
            </a:r>
          </a:p>
        </p:txBody>
      </p:sp>
      <p:sp>
        <p:nvSpPr>
          <p:cNvPr id="52" name="Content Placeholder 6">
            <a:extLst>
              <a:ext uri="{FF2B5EF4-FFF2-40B4-BE49-F238E27FC236}">
                <a16:creationId xmlns:a16="http://schemas.microsoft.com/office/drawing/2014/main" id="{8F3F8977-0CD7-0342-A5EF-CB58D4088E47}"/>
              </a:ext>
            </a:extLst>
          </p:cNvPr>
          <p:cNvSpPr txBox="1">
            <a:spLocks/>
          </p:cNvSpPr>
          <p:nvPr/>
        </p:nvSpPr>
        <p:spPr>
          <a:xfrm>
            <a:off x="904899" y="9316938"/>
            <a:ext cx="11756030" cy="852607"/>
          </a:xfrm>
          <a:prstGeom prst="rect">
            <a:avLst/>
          </a:prstGeom>
          <a:noFill/>
          <a:ln>
            <a:noFill/>
          </a:ln>
        </p:spPr>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buFont typeface="Arial" panose="020B0604020202020204" pitchFamily="34" charset="0"/>
              <a:buNone/>
            </a:pPr>
            <a:r>
              <a:rPr lang="x-none" sz="4400" dirty="0">
                <a:solidFill>
                  <a:prstClr val="black"/>
                </a:solidFill>
                <a:latin typeface="Trebuchet MS"/>
              </a:rPr>
              <a:t>Motivation</a:t>
            </a:r>
          </a:p>
          <a:p>
            <a:pPr marL="0" indent="0">
              <a:buFont typeface="Arial" panose="020B0604020202020204" pitchFamily="34" charset="0"/>
              <a:buNone/>
            </a:pPr>
            <a:endParaRPr lang="x-none" sz="800" dirty="0">
              <a:solidFill>
                <a:prstClr val="black"/>
              </a:solidFill>
              <a:latin typeface="Trebuchet MS"/>
            </a:endParaRPr>
          </a:p>
        </p:txBody>
      </p:sp>
      <p:sp>
        <p:nvSpPr>
          <p:cNvPr id="53" name="Content Placeholder 6">
            <a:extLst>
              <a:ext uri="{FF2B5EF4-FFF2-40B4-BE49-F238E27FC236}">
                <a16:creationId xmlns:a16="http://schemas.microsoft.com/office/drawing/2014/main" id="{44CBF2A1-464C-7E4B-987E-5B09B5485E18}"/>
              </a:ext>
            </a:extLst>
          </p:cNvPr>
          <p:cNvSpPr txBox="1">
            <a:spLocks/>
          </p:cNvSpPr>
          <p:nvPr/>
        </p:nvSpPr>
        <p:spPr>
          <a:xfrm>
            <a:off x="939705" y="16176952"/>
            <a:ext cx="11686415" cy="711795"/>
          </a:xfrm>
          <a:prstGeom prst="rect">
            <a:avLst/>
          </a:prstGeom>
          <a:noFill/>
          <a:ln>
            <a:noFill/>
          </a:ln>
        </p:spPr>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buFont typeface="Arial" panose="020B0604020202020204" pitchFamily="34" charset="0"/>
              <a:buNone/>
            </a:pPr>
            <a:r>
              <a:rPr lang="x-none" sz="4400" dirty="0">
                <a:solidFill>
                  <a:prstClr val="black"/>
                </a:solidFill>
                <a:latin typeface="Trebuchet MS"/>
              </a:rPr>
              <a:t>Project Aims</a:t>
            </a:r>
          </a:p>
        </p:txBody>
      </p:sp>
      <p:graphicFrame>
        <p:nvGraphicFramePr>
          <p:cNvPr id="54" name="Content Placeholder 87">
            <a:extLst>
              <a:ext uri="{FF2B5EF4-FFF2-40B4-BE49-F238E27FC236}">
                <a16:creationId xmlns:a16="http://schemas.microsoft.com/office/drawing/2014/main" id="{C5F373BA-8173-BE4B-98DF-3375741DBA8B}"/>
              </a:ext>
            </a:extLst>
          </p:cNvPr>
          <p:cNvGraphicFramePr>
            <a:graphicFrameLocks/>
          </p:cNvGraphicFramePr>
          <p:nvPr>
            <p:extLst>
              <p:ext uri="{D42A27DB-BD31-4B8C-83A1-F6EECF244321}">
                <p14:modId xmlns:p14="http://schemas.microsoft.com/office/powerpoint/2010/main" val="4193314291"/>
              </p:ext>
            </p:extLst>
          </p:nvPr>
        </p:nvGraphicFramePr>
        <p:xfrm>
          <a:off x="933119" y="23827540"/>
          <a:ext cx="11790836" cy="55118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55" name="Content Placeholder 6">
            <a:extLst>
              <a:ext uri="{FF2B5EF4-FFF2-40B4-BE49-F238E27FC236}">
                <a16:creationId xmlns:a16="http://schemas.microsoft.com/office/drawing/2014/main" id="{AFD8340C-6EEC-1443-BAFA-E0F24749E80A}"/>
              </a:ext>
            </a:extLst>
          </p:cNvPr>
          <p:cNvSpPr txBox="1">
            <a:spLocks/>
          </p:cNvSpPr>
          <p:nvPr/>
        </p:nvSpPr>
        <p:spPr>
          <a:xfrm>
            <a:off x="904898" y="23077391"/>
            <a:ext cx="11686415" cy="711795"/>
          </a:xfrm>
          <a:prstGeom prst="rect">
            <a:avLst/>
          </a:prstGeom>
          <a:noFill/>
          <a:ln>
            <a:noFill/>
          </a:ln>
        </p:spPr>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buFont typeface="Arial" panose="020B0604020202020204" pitchFamily="34" charset="0"/>
              <a:buNone/>
            </a:pPr>
            <a:r>
              <a:rPr lang="x-none" sz="4400" dirty="0">
                <a:solidFill>
                  <a:prstClr val="black"/>
                </a:solidFill>
                <a:latin typeface="Trebuchet MS"/>
              </a:rPr>
              <a:t>Methods</a:t>
            </a:r>
          </a:p>
        </p:txBody>
      </p:sp>
      <p:pic>
        <p:nvPicPr>
          <p:cNvPr id="57" name="Graphic 56" descr="User">
            <a:extLst>
              <a:ext uri="{FF2B5EF4-FFF2-40B4-BE49-F238E27FC236}">
                <a16:creationId xmlns:a16="http://schemas.microsoft.com/office/drawing/2014/main" id="{06C7677B-26E6-9B40-86F1-18136430B70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4114742" y="9743242"/>
            <a:ext cx="667065" cy="667065"/>
          </a:xfrm>
          <a:prstGeom prst="rect">
            <a:avLst/>
          </a:prstGeom>
        </p:spPr>
      </p:pic>
      <p:pic>
        <p:nvPicPr>
          <p:cNvPr id="59" name="Graphic 58" descr="Robot">
            <a:extLst>
              <a:ext uri="{FF2B5EF4-FFF2-40B4-BE49-F238E27FC236}">
                <a16:creationId xmlns:a16="http://schemas.microsoft.com/office/drawing/2014/main" id="{F168B198-EF6D-454E-8C30-FC31F19C032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9166610" y="9758690"/>
            <a:ext cx="651617" cy="651617"/>
          </a:xfrm>
          <a:prstGeom prst="rect">
            <a:avLst/>
          </a:prstGeom>
        </p:spPr>
      </p:pic>
      <p:pic>
        <p:nvPicPr>
          <p:cNvPr id="124" name="Picture 123">
            <a:extLst>
              <a:ext uri="{FF2B5EF4-FFF2-40B4-BE49-F238E27FC236}">
                <a16:creationId xmlns:a16="http://schemas.microsoft.com/office/drawing/2014/main" id="{305200D5-D836-554B-81F0-45524E04EAF1}"/>
              </a:ext>
            </a:extLst>
          </p:cNvPr>
          <p:cNvPicPr>
            <a:picLocks noChangeAspect="1"/>
          </p:cNvPicPr>
          <p:nvPr/>
        </p:nvPicPr>
        <p:blipFill>
          <a:blip r:embed="rId24"/>
          <a:stretch>
            <a:fillRect/>
          </a:stretch>
        </p:blipFill>
        <p:spPr>
          <a:xfrm>
            <a:off x="1009320" y="19137627"/>
            <a:ext cx="2982702" cy="2001121"/>
          </a:xfrm>
          <a:prstGeom prst="rect">
            <a:avLst/>
          </a:prstGeom>
        </p:spPr>
      </p:pic>
      <p:sp>
        <p:nvSpPr>
          <p:cNvPr id="125" name="Trapezium 124">
            <a:extLst>
              <a:ext uri="{FF2B5EF4-FFF2-40B4-BE49-F238E27FC236}">
                <a16:creationId xmlns:a16="http://schemas.microsoft.com/office/drawing/2014/main" id="{59ACAE86-B02A-EC49-AC16-C0820A1BB184}"/>
              </a:ext>
            </a:extLst>
          </p:cNvPr>
          <p:cNvSpPr/>
          <p:nvPr/>
        </p:nvSpPr>
        <p:spPr>
          <a:xfrm rot="5400000">
            <a:off x="3614122" y="19981309"/>
            <a:ext cx="3386089" cy="1960453"/>
          </a:xfrm>
          <a:prstGeom prst="trapezoid">
            <a:avLst>
              <a:gd name="adj" fmla="val 3395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prstClr val="black"/>
              </a:solidFill>
              <a:latin typeface="Trebuchet MS"/>
            </a:endParaRPr>
          </a:p>
        </p:txBody>
      </p:sp>
      <p:sp>
        <p:nvSpPr>
          <p:cNvPr id="126" name="TextBox 125">
            <a:extLst>
              <a:ext uri="{FF2B5EF4-FFF2-40B4-BE49-F238E27FC236}">
                <a16:creationId xmlns:a16="http://schemas.microsoft.com/office/drawing/2014/main" id="{BFEB2F90-015D-0740-BC8A-BBA2C605855F}"/>
              </a:ext>
            </a:extLst>
          </p:cNvPr>
          <p:cNvSpPr txBox="1"/>
          <p:nvPr/>
        </p:nvSpPr>
        <p:spPr>
          <a:xfrm>
            <a:off x="1009319" y="21806326"/>
            <a:ext cx="2982701" cy="830997"/>
          </a:xfrm>
          <a:prstGeom prst="rect">
            <a:avLst/>
          </a:prstGeom>
          <a:noFill/>
        </p:spPr>
        <p:txBody>
          <a:bodyPr wrap="square" rtlCol="0">
            <a:spAutoFit/>
          </a:bodyPr>
          <a:lstStyle/>
          <a:p>
            <a:r>
              <a:rPr lang="x-none" sz="2400" dirty="0">
                <a:solidFill>
                  <a:prstClr val="black"/>
                </a:solidFill>
                <a:latin typeface="Trebuchet MS"/>
              </a:rPr>
              <a:t>How many zebras are there?</a:t>
            </a:r>
          </a:p>
        </p:txBody>
      </p:sp>
      <p:sp>
        <p:nvSpPr>
          <p:cNvPr id="127" name="TextBox 126">
            <a:extLst>
              <a:ext uri="{FF2B5EF4-FFF2-40B4-BE49-F238E27FC236}">
                <a16:creationId xmlns:a16="http://schemas.microsoft.com/office/drawing/2014/main" id="{BDA6A7A2-567E-FE4B-9662-D076860068F1}"/>
              </a:ext>
            </a:extLst>
          </p:cNvPr>
          <p:cNvSpPr txBox="1"/>
          <p:nvPr/>
        </p:nvSpPr>
        <p:spPr>
          <a:xfrm>
            <a:off x="4354034" y="20352316"/>
            <a:ext cx="1933360" cy="1323439"/>
          </a:xfrm>
          <a:prstGeom prst="rect">
            <a:avLst/>
          </a:prstGeom>
          <a:noFill/>
        </p:spPr>
        <p:txBody>
          <a:bodyPr wrap="square" rtlCol="0">
            <a:spAutoFit/>
          </a:bodyPr>
          <a:lstStyle/>
          <a:p>
            <a:r>
              <a:rPr lang="x-none" sz="2000" dirty="0">
                <a:solidFill>
                  <a:prstClr val="black"/>
                </a:solidFill>
                <a:latin typeface="Trebuchet MS"/>
              </a:rPr>
              <a:t>Joint representation from Transformer</a:t>
            </a:r>
          </a:p>
        </p:txBody>
      </p:sp>
      <p:sp>
        <p:nvSpPr>
          <p:cNvPr id="131" name="Rectangle 130">
            <a:extLst>
              <a:ext uri="{FF2B5EF4-FFF2-40B4-BE49-F238E27FC236}">
                <a16:creationId xmlns:a16="http://schemas.microsoft.com/office/drawing/2014/main" id="{8C49EF3F-4531-D444-8D3D-83A14BB8809C}"/>
              </a:ext>
            </a:extLst>
          </p:cNvPr>
          <p:cNvSpPr/>
          <p:nvPr/>
        </p:nvSpPr>
        <p:spPr>
          <a:xfrm>
            <a:off x="6675248" y="19217082"/>
            <a:ext cx="2334207" cy="38433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2400" dirty="0">
              <a:solidFill>
                <a:prstClr val="black"/>
              </a:solidFill>
              <a:latin typeface="Trebuchet MS"/>
            </a:endParaRPr>
          </a:p>
        </p:txBody>
      </p:sp>
      <p:sp>
        <p:nvSpPr>
          <p:cNvPr id="132" name="TextBox 131">
            <a:extLst>
              <a:ext uri="{FF2B5EF4-FFF2-40B4-BE49-F238E27FC236}">
                <a16:creationId xmlns:a16="http://schemas.microsoft.com/office/drawing/2014/main" id="{E3F1CEF1-E415-764E-BC18-C3399AC005E9}"/>
              </a:ext>
            </a:extLst>
          </p:cNvPr>
          <p:cNvSpPr txBox="1"/>
          <p:nvPr/>
        </p:nvSpPr>
        <p:spPr>
          <a:xfrm>
            <a:off x="6769551" y="19283694"/>
            <a:ext cx="2526792" cy="400110"/>
          </a:xfrm>
          <a:prstGeom prst="rect">
            <a:avLst/>
          </a:prstGeom>
          <a:noFill/>
        </p:spPr>
        <p:txBody>
          <a:bodyPr wrap="square" rtlCol="0">
            <a:spAutoFit/>
          </a:bodyPr>
          <a:lstStyle/>
          <a:p>
            <a:r>
              <a:rPr lang="x-none" sz="2000" dirty="0">
                <a:solidFill>
                  <a:prstClr val="black"/>
                </a:solidFill>
                <a:latin typeface="Trebuchet MS"/>
              </a:rPr>
              <a:t>Reasoning Module</a:t>
            </a:r>
          </a:p>
        </p:txBody>
      </p:sp>
      <p:sp>
        <p:nvSpPr>
          <p:cNvPr id="149" name="Rectangular Callout 148">
            <a:extLst>
              <a:ext uri="{FF2B5EF4-FFF2-40B4-BE49-F238E27FC236}">
                <a16:creationId xmlns:a16="http://schemas.microsoft.com/office/drawing/2014/main" id="{4BBC984A-24D3-DC41-BEA8-B272C6B20372}"/>
              </a:ext>
            </a:extLst>
          </p:cNvPr>
          <p:cNvSpPr/>
          <p:nvPr/>
        </p:nvSpPr>
        <p:spPr>
          <a:xfrm>
            <a:off x="1009320" y="21778676"/>
            <a:ext cx="2982702" cy="858647"/>
          </a:xfrm>
          <a:prstGeom prst="wedgeRectCallout">
            <a:avLst>
              <a:gd name="adj1" fmla="val -36641"/>
              <a:gd name="adj2" fmla="val 5676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black"/>
              </a:solidFill>
              <a:latin typeface="Trebuchet MS"/>
            </a:endParaRPr>
          </a:p>
        </p:txBody>
      </p:sp>
      <p:grpSp>
        <p:nvGrpSpPr>
          <p:cNvPr id="174" name="Group 173">
            <a:extLst>
              <a:ext uri="{FF2B5EF4-FFF2-40B4-BE49-F238E27FC236}">
                <a16:creationId xmlns:a16="http://schemas.microsoft.com/office/drawing/2014/main" id="{DA931AE7-531E-7A49-8C32-5B0317C582A1}"/>
              </a:ext>
            </a:extLst>
          </p:cNvPr>
          <p:cNvGrpSpPr/>
          <p:nvPr/>
        </p:nvGrpSpPr>
        <p:grpSpPr>
          <a:xfrm>
            <a:off x="7103376" y="19826614"/>
            <a:ext cx="1503927" cy="846388"/>
            <a:chOff x="5909104" y="3368372"/>
            <a:chExt cx="613382" cy="407477"/>
          </a:xfrm>
        </p:grpSpPr>
        <p:sp>
          <p:nvSpPr>
            <p:cNvPr id="175" name="Rounded Rectangle 174">
              <a:extLst>
                <a:ext uri="{FF2B5EF4-FFF2-40B4-BE49-F238E27FC236}">
                  <a16:creationId xmlns:a16="http://schemas.microsoft.com/office/drawing/2014/main" id="{0F938687-5CC2-AF49-A849-F9EEBCD2890C}"/>
                </a:ext>
              </a:extLst>
            </p:cNvPr>
            <p:cNvSpPr/>
            <p:nvPr/>
          </p:nvSpPr>
          <p:spPr>
            <a:xfrm>
              <a:off x="5909104" y="3368372"/>
              <a:ext cx="613382" cy="3915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prstClr val="black"/>
                </a:solidFill>
                <a:latin typeface="Trebuchet MS"/>
              </a:endParaRPr>
            </a:p>
          </p:txBody>
        </p:sp>
        <p:sp>
          <p:nvSpPr>
            <p:cNvPr id="176" name="TextBox 175">
              <a:extLst>
                <a:ext uri="{FF2B5EF4-FFF2-40B4-BE49-F238E27FC236}">
                  <a16:creationId xmlns:a16="http://schemas.microsoft.com/office/drawing/2014/main" id="{32DB1424-10C9-5947-B69C-63D1CB878903}"/>
                </a:ext>
              </a:extLst>
            </p:cNvPr>
            <p:cNvSpPr txBox="1"/>
            <p:nvPr/>
          </p:nvSpPr>
          <p:spPr>
            <a:xfrm>
              <a:off x="6017493" y="3368373"/>
              <a:ext cx="455601" cy="407476"/>
            </a:xfrm>
            <a:prstGeom prst="rect">
              <a:avLst/>
            </a:prstGeom>
            <a:noFill/>
          </p:spPr>
          <p:txBody>
            <a:bodyPr wrap="square" rtlCol="0">
              <a:spAutoFit/>
            </a:bodyPr>
            <a:lstStyle/>
            <a:p>
              <a:r>
                <a:rPr lang="x-none" sz="2000" dirty="0">
                  <a:solidFill>
                    <a:prstClr val="black"/>
                  </a:solidFill>
                  <a:latin typeface="Trebuchet MS"/>
                </a:rPr>
                <a:t>Control</a:t>
              </a:r>
              <a:endParaRPr lang="en-US" sz="2000" dirty="0">
                <a:solidFill>
                  <a:prstClr val="black"/>
                </a:solidFill>
                <a:latin typeface="Trebuchet MS"/>
              </a:endParaRPr>
            </a:p>
            <a:p>
              <a:r>
                <a:rPr lang="en-US" sz="2000" dirty="0">
                  <a:solidFill>
                    <a:prstClr val="black"/>
                  </a:solidFill>
                  <a:latin typeface="Trebuchet MS"/>
                </a:rPr>
                <a:t>Memory</a:t>
              </a:r>
              <a:endParaRPr lang="x-none" sz="2000" dirty="0">
                <a:solidFill>
                  <a:prstClr val="black"/>
                </a:solidFill>
                <a:latin typeface="Trebuchet MS"/>
              </a:endParaRPr>
            </a:p>
            <a:p>
              <a:endParaRPr lang="x-none" sz="900" dirty="0">
                <a:solidFill>
                  <a:prstClr val="black"/>
                </a:solidFill>
                <a:latin typeface="Trebuchet MS"/>
              </a:endParaRPr>
            </a:p>
          </p:txBody>
        </p:sp>
      </p:grpSp>
      <p:sp>
        <p:nvSpPr>
          <p:cNvPr id="179" name="Rounded Rectangle 178">
            <a:extLst>
              <a:ext uri="{FF2B5EF4-FFF2-40B4-BE49-F238E27FC236}">
                <a16:creationId xmlns:a16="http://schemas.microsoft.com/office/drawing/2014/main" id="{C4C8EEDA-DFEE-954B-8AED-B60D84C6383B}"/>
              </a:ext>
            </a:extLst>
          </p:cNvPr>
          <p:cNvSpPr/>
          <p:nvPr/>
        </p:nvSpPr>
        <p:spPr>
          <a:xfrm>
            <a:off x="7103181" y="20828003"/>
            <a:ext cx="1503927" cy="8132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prstClr val="black"/>
              </a:solidFill>
              <a:latin typeface="Trebuchet MS"/>
            </a:endParaRPr>
          </a:p>
        </p:txBody>
      </p:sp>
      <p:sp>
        <p:nvSpPr>
          <p:cNvPr id="183" name="Rounded Rectangle 182">
            <a:extLst>
              <a:ext uri="{FF2B5EF4-FFF2-40B4-BE49-F238E27FC236}">
                <a16:creationId xmlns:a16="http://schemas.microsoft.com/office/drawing/2014/main" id="{14648C23-A879-224E-8181-95F7833226BA}"/>
              </a:ext>
            </a:extLst>
          </p:cNvPr>
          <p:cNvSpPr/>
          <p:nvPr/>
        </p:nvSpPr>
        <p:spPr>
          <a:xfrm>
            <a:off x="7103376" y="21880118"/>
            <a:ext cx="1503927" cy="8132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prstClr val="black"/>
              </a:solidFill>
              <a:latin typeface="Trebuchet MS"/>
            </a:endParaRPr>
          </a:p>
        </p:txBody>
      </p:sp>
      <p:pic>
        <p:nvPicPr>
          <p:cNvPr id="200" name="Picture 199">
            <a:extLst>
              <a:ext uri="{FF2B5EF4-FFF2-40B4-BE49-F238E27FC236}">
                <a16:creationId xmlns:a16="http://schemas.microsoft.com/office/drawing/2014/main" id="{02A8A3DF-3B3B-3647-93A0-61906F6B69A2}"/>
              </a:ext>
            </a:extLst>
          </p:cNvPr>
          <p:cNvPicPr>
            <a:picLocks noChangeAspect="1"/>
          </p:cNvPicPr>
          <p:nvPr/>
        </p:nvPicPr>
        <p:blipFill>
          <a:blip r:embed="rId25"/>
          <a:stretch>
            <a:fillRect/>
          </a:stretch>
        </p:blipFill>
        <p:spPr>
          <a:xfrm>
            <a:off x="9367941" y="20114058"/>
            <a:ext cx="1940333" cy="1940333"/>
          </a:xfrm>
          <a:prstGeom prst="rect">
            <a:avLst/>
          </a:prstGeom>
        </p:spPr>
      </p:pic>
      <p:sp>
        <p:nvSpPr>
          <p:cNvPr id="201" name="Right Arrow 200">
            <a:extLst>
              <a:ext uri="{FF2B5EF4-FFF2-40B4-BE49-F238E27FC236}">
                <a16:creationId xmlns:a16="http://schemas.microsoft.com/office/drawing/2014/main" id="{6250C0F5-D871-1B44-B545-5113CDB3C168}"/>
              </a:ext>
            </a:extLst>
          </p:cNvPr>
          <p:cNvSpPr/>
          <p:nvPr/>
        </p:nvSpPr>
        <p:spPr>
          <a:xfrm>
            <a:off x="3992020" y="20114058"/>
            <a:ext cx="334920" cy="238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white"/>
              </a:solidFill>
              <a:latin typeface="Trebuchet MS"/>
            </a:endParaRPr>
          </a:p>
        </p:txBody>
      </p:sp>
      <p:sp>
        <p:nvSpPr>
          <p:cNvPr id="202" name="Right Arrow 201">
            <a:extLst>
              <a:ext uri="{FF2B5EF4-FFF2-40B4-BE49-F238E27FC236}">
                <a16:creationId xmlns:a16="http://schemas.microsoft.com/office/drawing/2014/main" id="{88D69D4A-E39F-3A41-9F04-2AE3D0957476}"/>
              </a:ext>
            </a:extLst>
          </p:cNvPr>
          <p:cNvSpPr/>
          <p:nvPr/>
        </p:nvSpPr>
        <p:spPr>
          <a:xfrm>
            <a:off x="3992019" y="22068834"/>
            <a:ext cx="334920" cy="238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white"/>
              </a:solidFill>
              <a:latin typeface="Trebuchet MS"/>
            </a:endParaRPr>
          </a:p>
        </p:txBody>
      </p:sp>
      <p:sp>
        <p:nvSpPr>
          <p:cNvPr id="203" name="Right Arrow 202">
            <a:extLst>
              <a:ext uri="{FF2B5EF4-FFF2-40B4-BE49-F238E27FC236}">
                <a16:creationId xmlns:a16="http://schemas.microsoft.com/office/drawing/2014/main" id="{325B49CD-7375-8146-987D-6C43E68041C0}"/>
              </a:ext>
            </a:extLst>
          </p:cNvPr>
          <p:cNvSpPr/>
          <p:nvPr/>
        </p:nvSpPr>
        <p:spPr>
          <a:xfrm>
            <a:off x="6313860" y="20941283"/>
            <a:ext cx="334920" cy="238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white"/>
              </a:solidFill>
              <a:latin typeface="Trebuchet MS"/>
            </a:endParaRPr>
          </a:p>
        </p:txBody>
      </p:sp>
      <p:sp>
        <p:nvSpPr>
          <p:cNvPr id="204" name="Right Arrow 203">
            <a:extLst>
              <a:ext uri="{FF2B5EF4-FFF2-40B4-BE49-F238E27FC236}">
                <a16:creationId xmlns:a16="http://schemas.microsoft.com/office/drawing/2014/main" id="{E1E107B0-546D-7443-9F82-56CE2FC67771}"/>
              </a:ext>
            </a:extLst>
          </p:cNvPr>
          <p:cNvSpPr/>
          <p:nvPr/>
        </p:nvSpPr>
        <p:spPr>
          <a:xfrm>
            <a:off x="9034387" y="20954230"/>
            <a:ext cx="334920" cy="238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white"/>
              </a:solidFill>
              <a:latin typeface="Trebuchet MS"/>
            </a:endParaRPr>
          </a:p>
        </p:txBody>
      </p:sp>
      <p:sp>
        <p:nvSpPr>
          <p:cNvPr id="206" name="Rounded Rectangle 205">
            <a:extLst>
              <a:ext uri="{FF2B5EF4-FFF2-40B4-BE49-F238E27FC236}">
                <a16:creationId xmlns:a16="http://schemas.microsoft.com/office/drawing/2014/main" id="{A0DAA9F1-476F-A24A-BDF6-B456BABC5D9D}"/>
              </a:ext>
            </a:extLst>
          </p:cNvPr>
          <p:cNvSpPr/>
          <p:nvPr/>
        </p:nvSpPr>
        <p:spPr>
          <a:xfrm>
            <a:off x="11719652" y="20743013"/>
            <a:ext cx="976083" cy="63479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white"/>
              </a:solidFill>
              <a:latin typeface="Trebuchet MS"/>
            </a:endParaRPr>
          </a:p>
        </p:txBody>
      </p:sp>
      <p:sp>
        <p:nvSpPr>
          <p:cNvPr id="207" name="TextBox 206">
            <a:extLst>
              <a:ext uri="{FF2B5EF4-FFF2-40B4-BE49-F238E27FC236}">
                <a16:creationId xmlns:a16="http://schemas.microsoft.com/office/drawing/2014/main" id="{8A3A4584-3B6F-D249-8125-7E1EAEE12489}"/>
              </a:ext>
            </a:extLst>
          </p:cNvPr>
          <p:cNvSpPr txBox="1"/>
          <p:nvPr/>
        </p:nvSpPr>
        <p:spPr>
          <a:xfrm>
            <a:off x="11804747" y="20862815"/>
            <a:ext cx="853168" cy="400110"/>
          </a:xfrm>
          <a:prstGeom prst="rect">
            <a:avLst/>
          </a:prstGeom>
          <a:noFill/>
        </p:spPr>
        <p:txBody>
          <a:bodyPr wrap="none" rtlCol="0">
            <a:spAutoFit/>
          </a:bodyPr>
          <a:lstStyle/>
          <a:p>
            <a:r>
              <a:rPr lang="x-none" sz="2000" dirty="0">
                <a:solidFill>
                  <a:prstClr val="black"/>
                </a:solidFill>
                <a:latin typeface="Trebuchet MS"/>
              </a:rPr>
              <a:t>Three</a:t>
            </a:r>
          </a:p>
        </p:txBody>
      </p:sp>
      <p:sp>
        <p:nvSpPr>
          <p:cNvPr id="209" name="Right Arrow 208">
            <a:extLst>
              <a:ext uri="{FF2B5EF4-FFF2-40B4-BE49-F238E27FC236}">
                <a16:creationId xmlns:a16="http://schemas.microsoft.com/office/drawing/2014/main" id="{0CFBBB96-B1B2-5F4B-9433-3610C75AE674}"/>
              </a:ext>
            </a:extLst>
          </p:cNvPr>
          <p:cNvSpPr/>
          <p:nvPr/>
        </p:nvSpPr>
        <p:spPr>
          <a:xfrm>
            <a:off x="11367838" y="20965095"/>
            <a:ext cx="334920" cy="238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prstClr val="white"/>
              </a:solidFill>
              <a:latin typeface="Trebuchet MS"/>
            </a:endParaRPr>
          </a:p>
        </p:txBody>
      </p:sp>
      <p:cxnSp>
        <p:nvCxnSpPr>
          <p:cNvPr id="4" name="Straight Connector 3"/>
          <p:cNvCxnSpPr/>
          <p:nvPr/>
        </p:nvCxnSpPr>
        <p:spPr>
          <a:xfrm>
            <a:off x="13669160" y="10466344"/>
            <a:ext cx="6522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32DB1424-10C9-5947-B69C-63D1CB878903}"/>
              </a:ext>
            </a:extLst>
          </p:cNvPr>
          <p:cNvSpPr txBox="1"/>
          <p:nvPr/>
        </p:nvSpPr>
        <p:spPr>
          <a:xfrm>
            <a:off x="7369131" y="20847993"/>
            <a:ext cx="1117070" cy="846386"/>
          </a:xfrm>
          <a:prstGeom prst="rect">
            <a:avLst/>
          </a:prstGeom>
          <a:noFill/>
        </p:spPr>
        <p:txBody>
          <a:bodyPr wrap="square" rtlCol="0">
            <a:spAutoFit/>
          </a:bodyPr>
          <a:lstStyle/>
          <a:p>
            <a:r>
              <a:rPr lang="x-none" sz="2000" dirty="0">
                <a:solidFill>
                  <a:prstClr val="black"/>
                </a:solidFill>
                <a:latin typeface="Trebuchet MS"/>
              </a:rPr>
              <a:t>Control</a:t>
            </a:r>
            <a:endParaRPr lang="en-US" sz="2000" dirty="0">
              <a:solidFill>
                <a:prstClr val="black"/>
              </a:solidFill>
              <a:latin typeface="Trebuchet MS"/>
            </a:endParaRPr>
          </a:p>
          <a:p>
            <a:r>
              <a:rPr lang="en-US" sz="2000" dirty="0">
                <a:solidFill>
                  <a:prstClr val="black"/>
                </a:solidFill>
                <a:latin typeface="Trebuchet MS"/>
              </a:rPr>
              <a:t>Memory</a:t>
            </a:r>
            <a:endParaRPr lang="x-none" sz="2000" dirty="0">
              <a:solidFill>
                <a:prstClr val="black"/>
              </a:solidFill>
              <a:latin typeface="Trebuchet MS"/>
            </a:endParaRPr>
          </a:p>
          <a:p>
            <a:endParaRPr lang="x-none" sz="900" dirty="0">
              <a:solidFill>
                <a:prstClr val="black"/>
              </a:solidFill>
              <a:latin typeface="Trebuchet MS"/>
            </a:endParaRPr>
          </a:p>
        </p:txBody>
      </p:sp>
      <p:sp>
        <p:nvSpPr>
          <p:cNvPr id="69" name="TextBox 68">
            <a:extLst>
              <a:ext uri="{FF2B5EF4-FFF2-40B4-BE49-F238E27FC236}">
                <a16:creationId xmlns:a16="http://schemas.microsoft.com/office/drawing/2014/main" id="{32DB1424-10C9-5947-B69C-63D1CB878903}"/>
              </a:ext>
            </a:extLst>
          </p:cNvPr>
          <p:cNvSpPr txBox="1"/>
          <p:nvPr/>
        </p:nvSpPr>
        <p:spPr>
          <a:xfrm>
            <a:off x="7369131" y="21861536"/>
            <a:ext cx="1117070" cy="846386"/>
          </a:xfrm>
          <a:prstGeom prst="rect">
            <a:avLst/>
          </a:prstGeom>
          <a:noFill/>
        </p:spPr>
        <p:txBody>
          <a:bodyPr wrap="square" rtlCol="0">
            <a:spAutoFit/>
          </a:bodyPr>
          <a:lstStyle/>
          <a:p>
            <a:r>
              <a:rPr lang="x-none" sz="2000" dirty="0">
                <a:solidFill>
                  <a:prstClr val="black"/>
                </a:solidFill>
                <a:latin typeface="Trebuchet MS"/>
              </a:rPr>
              <a:t>Control</a:t>
            </a:r>
            <a:endParaRPr lang="en-US" sz="2000" dirty="0">
              <a:solidFill>
                <a:prstClr val="black"/>
              </a:solidFill>
              <a:latin typeface="Trebuchet MS"/>
            </a:endParaRPr>
          </a:p>
          <a:p>
            <a:r>
              <a:rPr lang="en-US" sz="2000" dirty="0">
                <a:solidFill>
                  <a:prstClr val="black"/>
                </a:solidFill>
                <a:latin typeface="Trebuchet MS"/>
              </a:rPr>
              <a:t>Memory</a:t>
            </a:r>
            <a:endParaRPr lang="x-none" sz="2000" dirty="0">
              <a:solidFill>
                <a:prstClr val="black"/>
              </a:solidFill>
              <a:latin typeface="Trebuchet MS"/>
            </a:endParaRPr>
          </a:p>
          <a:p>
            <a:endParaRPr lang="x-none" sz="900" dirty="0">
              <a:solidFill>
                <a:prstClr val="black"/>
              </a:solidFill>
              <a:latin typeface="Trebuchet MS"/>
            </a:endParaRPr>
          </a:p>
        </p:txBody>
      </p:sp>
    </p:spTree>
    <p:extLst>
      <p:ext uri="{BB962C8B-B14F-4D97-AF65-F5344CB8AC3E}">
        <p14:creationId xmlns:p14="http://schemas.microsoft.com/office/powerpoint/2010/main" val="9458366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{F0A37E55-5641-F348-B752-E07285856E09}tf10001119</Template>
  <TotalTime>1597</TotalTime>
  <Words>2001</Words>
  <Application>Microsoft Macintosh PowerPoint</Application>
  <PresentationFormat>Custom</PresentationFormat>
  <Paragraphs>167</Paragraphs>
  <Slides>3</Slides>
  <Notes>3</Notes>
  <HiddenSlides>2</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vt:i4>
      </vt:variant>
    </vt:vector>
  </HeadingPairs>
  <TitlesOfParts>
    <vt:vector size="10" baseType="lpstr">
      <vt:lpstr>Arial</vt:lpstr>
      <vt:lpstr>Calibri</vt:lpstr>
      <vt:lpstr>IrisUPC</vt:lpstr>
      <vt:lpstr>Trebuchet MS</vt:lpstr>
      <vt:lpstr>Office Theme</vt:lpstr>
      <vt:lpstr>1_Office Theme</vt:lpstr>
      <vt:lpstr>2_Office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Vasin Srisupavanich</dc:creator>
  <cp:lastModifiedBy>Vasin Srisupavanich</cp:lastModifiedBy>
  <cp:revision>73</cp:revision>
  <dcterms:created xsi:type="dcterms:W3CDTF">2020-06-10T22:44:14Z</dcterms:created>
  <dcterms:modified xsi:type="dcterms:W3CDTF">2020-06-12T01:38:42Z</dcterms:modified>
</cp:coreProperties>
</file>